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FFFFCC"/>
    <a:srgbClr val="FFFFFF"/>
    <a:srgbClr val="E9F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1" autoAdjust="0"/>
    <p:restoredTop sz="90561" autoAdjust="0"/>
  </p:normalViewPr>
  <p:slideViewPr>
    <p:cSldViewPr>
      <p:cViewPr varScale="1">
        <p:scale>
          <a:sx n="76" d="100"/>
          <a:sy n="76" d="100"/>
        </p:scale>
        <p:origin x="30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255FEB-A740-4821-A46B-5AD9521064B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781B2B62-4864-49C9-AE51-6E60BC241FEC}">
      <dgm:prSet phldrT="[文字]" custT="1"/>
      <dgm:spPr/>
      <dgm:t>
        <a:bodyPr/>
        <a:lstStyle/>
        <a:p>
          <a:pPr algn="ctr"/>
          <a:r>
            <a:rPr lang="zh-TW" altLang="en-US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英文系畢業學分</a:t>
          </a:r>
          <a:r>
            <a:rPr lang="en-US" altLang="zh-TW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進</a:t>
          </a:r>
          <a:r>
            <a:rPr lang="en-US" altLang="zh-TW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algn="ctr"/>
          <a:r>
            <a:rPr lang="en-US" altLang="zh-TW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138</a:t>
          </a:r>
          <a:r>
            <a:rPr lang="zh-TW" altLang="en-US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zh-TW" altLang="en-US" sz="11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FA7E4BE-9683-4BE4-8DE2-DDE620231B9D}" type="parTrans" cxnId="{329BA913-366B-4410-8A69-75C0FE0C0187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5CEAB90-12E1-45E8-95CA-D496BB6C5E50}" type="sibTrans" cxnId="{329BA913-366B-4410-8A69-75C0FE0C0187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CDBA262-41E7-4AC6-A3F5-DD0DF9EA1F8F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四年級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D021F54-638A-4127-9BF7-4C17CE5A0F99}" type="parTrans" cxnId="{2505DF4F-CD2B-4BAC-809F-8913E38EE6B3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542A9F4-482F-4BAB-A5CF-61B7CEFB10E5}" type="sibTrans" cxnId="{2505DF4F-CD2B-4BAC-809F-8913E38EE6B3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3ADDEDD-CA0A-4E48-B240-6C2AAEB56C3D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三年級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C038C16-2DB4-48DD-B4B5-24E4ED1D7552}" type="parTrans" cxnId="{1425E201-3800-4056-B379-EB85A4F4AFA3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F96BF87-E856-4553-A061-3E272C139178}" type="sibTrans" cxnId="{1425E201-3800-4056-B379-EB85A4F4AFA3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7F2CC6C-3180-468B-9865-32956AE7EBEF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二年級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D1C082F-5BFC-4C15-9952-F23FED0BAD75}" type="parTrans" cxnId="{E549E176-2241-4766-AC63-3A88A4B83B04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A1C74C5-C7D6-4A2A-AC54-F22DFFEB29B9}" type="sibTrans" cxnId="{E549E176-2241-4766-AC63-3A88A4B83B04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8A0188-4F70-4BED-9DF5-9966C85ACDD1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一年級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B1FED74-5D31-44A8-889C-3CD79CDFFA1F}" type="parTrans" cxnId="{BFA861C4-DF3D-4540-92DD-A508907B80DE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5AC1763-B451-4F5B-9C18-6B3B41619CBB}" type="sibTrans" cxnId="{BFA861C4-DF3D-4540-92DD-A508907B80DE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0A29178-9FA7-4D68-960B-BBE8DA76DF73}">
      <dgm:prSet custT="1"/>
      <dgm:spPr/>
      <dgm:t>
        <a:bodyPr/>
        <a:lstStyle/>
        <a:p>
          <a:pPr algn="ctr"/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西洋文學概論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7AB17C1-E43A-46B9-873F-D1BA06314872}" type="parTrans" cxnId="{3E4B48B3-CB1E-401E-A326-17A363376FE9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15960D5-9269-4DB3-AD9D-369F50E32237}" type="sibTrans" cxnId="{3E4B48B3-CB1E-401E-A326-17A363376FE9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ACC5EF1-21A2-4EAB-A600-8EB47D769E2B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 </a:t>
          </a:r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大一英文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5AE0861-1C4B-4CEF-A55E-87FAA646EE9B}" type="parTrans" cxnId="{511A6BA0-EDF7-405D-9F18-5A87EEBB6610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CA9F8E4-2BD4-4ED8-98D0-5569B6B9C118}" type="sibTrans" cxnId="{511A6BA0-EDF7-405D-9F18-5A87EEBB6610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71D7BC8-0583-4FFF-A722-B9276A0B1B63}">
      <dgm:prSet custT="1"/>
      <dgm:spPr/>
      <dgm:t>
        <a:bodyPr/>
        <a:lstStyle/>
        <a:p>
          <a:pPr algn="ctr"/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文學作品讀法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B7D6C39-8702-46F6-BC7B-C3E1ECC8D372}" type="parTrans" cxnId="{19FFC093-067D-4F44-9C25-FF53478752FB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A35793-7329-4425-81F4-69049AC9E95C}" type="sibTrans" cxnId="{19FFC093-067D-4F44-9C25-FF53478752FB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56DB366-2F70-4A24-AD6B-CC1F1CF90F84}">
      <dgm:prSet custT="1"/>
      <dgm:spPr/>
      <dgm:t>
        <a:bodyPr/>
        <a:lstStyle/>
        <a:p>
          <a:pPr algn="ctr"/>
          <a:r>
            <a:rPr lang="zh-TW" altLang="en-US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英語會話</a:t>
          </a:r>
          <a:r>
            <a:rPr lang="en-US" altLang="zh-TW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5186573-F946-49C7-AEAD-4FFE17C5F24E}" type="parTrans" cxnId="{D1863AD8-9C49-465B-BC82-6644E663355C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1B85760-E13C-4CCC-95BD-21551882230F}" type="sibTrans" cxnId="{D1863AD8-9C49-465B-BC82-6644E663355C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4693DCD-687E-4D9E-BD3E-B39D31A44F94}">
      <dgm:prSet custT="1"/>
      <dgm:spPr/>
      <dgm:t>
        <a:bodyPr/>
        <a:lstStyle/>
        <a:p>
          <a:pPr algn="ctr"/>
          <a:r>
            <a:rPr lang="zh-TW" altLang="en-US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英作文一</a:t>
          </a:r>
          <a:r>
            <a:rPr lang="en-US" altLang="zh-TW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FAF25E3-9C73-411C-A12B-F954F6DA6A6C}" type="parTrans" cxnId="{7AF05C2A-C68E-4917-A2EA-1828EDF9DD95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20D1431-DCE9-4166-A0CE-DD0CB503CE10}" type="sibTrans" cxnId="{7AF05C2A-C68E-4917-A2EA-1828EDF9DD95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BEE8EF1-72B3-4BDA-991D-52F64D0FABFB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ctr"/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(18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349BB1-9968-409F-8ED4-75480CE3F400}" type="parTrans" cxnId="{6F16CF4A-638A-44DE-9D16-D0A718611112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921C51-EED5-4340-8127-9F14F591D33D}" type="sibTrans" cxnId="{6F16CF4A-638A-44DE-9D16-D0A718611112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A6851F8-C0F1-4517-AE12-59E9EFE7C64B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2DF90DD-4BFC-4F92-9183-4862D865A7B9}" type="parTrans" cxnId="{6F38D12D-BB8D-4538-AE1E-477A24C4B935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C4EB4C2-C158-417C-BB28-15370034888D}" type="sibTrans" cxnId="{6F38D12D-BB8D-4538-AE1E-477A24C4B935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DB4FE0-CDD3-474F-8D71-021332A701AC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英語語音學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DA50A4E-2350-4A56-97DB-7D8FA9235D64}" type="parTrans" cxnId="{6522AFB1-CC24-4B7C-BA23-E82C4A567698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B9B1EEC-078D-42EA-A13B-8A93FEB5640D}" type="sibTrans" cxnId="{6522AFB1-CC24-4B7C-BA23-E82C4A567698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3E2CEF6-2277-49EA-926E-2CB25BCE8C48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商用英文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A0DA6D3-9B16-4654-93AE-99AC08356A69}" type="parTrans" cxnId="{EDB3B890-2F51-4506-903F-992AFEDB8E4A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0E8D056-F699-431B-9D65-92530566C458}" type="sibTrans" cxnId="{EDB3B890-2F51-4506-903F-992AFEDB8E4A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107DEB-EA4A-419B-8799-216656EB6A6E}">
      <dgm:prSet custT="1"/>
      <dgm:spPr/>
      <dgm:t>
        <a:bodyPr/>
        <a:lstStyle/>
        <a:p>
          <a:pPr algn="ctr"/>
          <a:r>
            <a:rPr lang="zh-TW" altLang="en-US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英語口語表達</a:t>
          </a:r>
          <a:r>
            <a:rPr lang="en-US" altLang="zh-TW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E1CA95-73F2-4891-9332-4EF7575A6B94}" type="parTrans" cxnId="{F50BAD1A-EB59-4DE8-810C-868AA8907432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3F9063-54AF-4483-9EFB-40D3BBAFE437}" type="sibTrans" cxnId="{F50BAD1A-EB59-4DE8-810C-868AA8907432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3AC1528-48D0-447C-8D9A-EB65157FA5D5}">
      <dgm:prSet custT="1"/>
      <dgm:spPr/>
      <dgm:t>
        <a:bodyPr/>
        <a:lstStyle/>
        <a:p>
          <a:pPr algn="ctr"/>
          <a:r>
            <a:rPr lang="zh-TW" altLang="en-US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英作文二</a:t>
          </a:r>
          <a:r>
            <a:rPr lang="en-US" altLang="zh-TW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54B3660-EB5C-4DB5-99D6-81BFE414D6A2}" type="parTrans" cxnId="{22E80FC0-3758-45D5-B3E5-7F0BAD2A1C82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06067DD-963A-4DAD-BA58-8A115BF3BA96}" type="sibTrans" cxnId="{22E80FC0-3758-45D5-B3E5-7F0BAD2A1C82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5552C6-88F9-4C9E-8249-58BBFC73FA58}">
      <dgm:prSet custT="1"/>
      <dgm:spPr/>
      <dgm:t>
        <a:bodyPr/>
        <a:lstStyle/>
        <a:p>
          <a:pPr algn="ctr"/>
          <a:r>
            <a:rPr lang="zh-TW" altLang="en-US" sz="1100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英國文學一</a:t>
          </a:r>
          <a:r>
            <a:rPr lang="en-US" altLang="zh-TW" sz="1100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(3/3)</a:t>
          </a:r>
          <a:endParaRPr lang="zh-TW" altLang="en-US" sz="1100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BC9DBD0-DEE0-4D03-8087-4DDCBA223B93}" type="parTrans" cxnId="{9F56C79B-3FD3-4738-948B-2A6A0017FEA9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83F5CE7-D3B2-4FE1-B705-D0C72EC9E893}" type="sibTrans" cxnId="{9F56C79B-3FD3-4738-948B-2A6A0017FEA9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4540E9F-DA7F-47B8-AC5E-8CD9CC78F384}">
      <dgm:prSet custT="1"/>
      <dgm:spPr/>
      <dgm:t>
        <a:bodyPr/>
        <a:lstStyle/>
        <a:p>
          <a:pPr algn="ctr"/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英語語言學概論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29F25EE-BA2B-4647-B6EC-90DE2FA961E2}" type="parTrans" cxnId="{63CBCD91-A483-4363-95F3-4B86C219CFAE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5DD2D95-2E3B-449D-A07F-2BFF97437A0E}" type="sibTrans" cxnId="{63CBCD91-A483-4363-95F3-4B86C219CFAE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A8F298-B57F-4E56-86D0-484AA9385DFE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D71EC7-6625-4A30-A690-27B64CA055D0}" type="parTrans" cxnId="{9CCE2921-B6C3-44DC-A9E8-85B3047D1EE5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0838A64-F969-4412-B924-F9D9C4F3BFF5}" type="sibTrans" cxnId="{9CCE2921-B6C3-44DC-A9E8-85B3047D1EE5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BB791F3-BED4-4616-9734-92C510F0296C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(20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54A89DB-FC1D-48FA-BDB8-C03ECC3AD1BF}" type="parTrans" cxnId="{33366CE1-8AFC-4128-BEBE-162D31A5D3C9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46C4690-F0C8-4813-9778-E907C9279913}" type="sibTrans" cxnId="{33366CE1-8AFC-4128-BEBE-162D31A5D3C9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F234189-DBF0-4242-A0EA-7F4BBE5D58FC}">
      <dgm:prSet custT="1"/>
      <dgm:spPr/>
      <dgm:t>
        <a:bodyPr/>
        <a:lstStyle/>
        <a:p>
          <a:pPr algn="ctr"/>
          <a:r>
            <a:rPr lang="zh-TW" altLang="en-US" sz="1100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英國文學二</a:t>
          </a:r>
          <a:r>
            <a:rPr lang="en-US" altLang="zh-TW" sz="1100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(3/3)</a:t>
          </a:r>
          <a:endParaRPr lang="zh-TW" altLang="en-US" sz="1100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19A4E73-5654-41A5-A5C0-FAE8919117EB}" type="parTrans" cxnId="{61ADE29F-2F82-4B27-AFC7-5156EA1E56DB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9A70D02-3AC5-46D5-8EE5-D3EF67393791}" type="sibTrans" cxnId="{61ADE29F-2F82-4B27-AFC7-5156EA1E56DB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F56BEFF-4F82-4203-86B7-B8CCAB2FC95A}">
      <dgm:prSet custT="1"/>
      <dgm:spPr/>
      <dgm:t>
        <a:bodyPr/>
        <a:lstStyle/>
        <a:p>
          <a:pPr algn="ctr"/>
          <a:r>
            <a:rPr lang="zh-TW" altLang="en-US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英語演講</a:t>
          </a:r>
          <a:r>
            <a:rPr lang="en-US" altLang="zh-TW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188D87-D478-4D35-836E-BF4BB0475FCB}" type="parTrans" cxnId="{067EC22E-2A1A-473D-B83D-6E9C97FF842F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BF3E163-A630-4F8E-8D43-B2CC08DE5E80}" type="sibTrans" cxnId="{067EC22E-2A1A-473D-B83D-6E9C97FF842F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A2EE68C-361F-4890-83B1-F15E1FE97643}">
      <dgm:prSet custT="1"/>
      <dgm:spPr/>
      <dgm:t>
        <a:bodyPr/>
        <a:lstStyle/>
        <a:p>
          <a:pPr algn="ctr"/>
          <a:r>
            <a:rPr lang="zh-TW" altLang="en-US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英作文三</a:t>
          </a:r>
          <a:r>
            <a:rPr lang="en-US" altLang="zh-TW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0252E81-3890-4FA5-8AEB-853DAEF2E4A4}" type="parTrans" cxnId="{858B3002-5A2E-4ECF-B41C-45C58A27F7F1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A5B872A-1B7E-4209-A507-DB006A3BC61F}" type="sibTrans" cxnId="{858B3002-5A2E-4ECF-B41C-45C58A27F7F1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1C29F87-C5E2-468C-8286-4EDFC17A0999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ctr"/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(14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DF2AD63-18E6-47FA-A327-30C6137C0E2C}" type="parTrans" cxnId="{0CA27D23-9172-4AA2-9D83-99D710503CF8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999EAF7-E1EA-4684-91E3-DEA880CB50A2}" type="sibTrans" cxnId="{0CA27D23-9172-4AA2-9D83-99D710503CF8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3DB563-1CB6-42E7-97C8-C9C98C216FC6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新聞英文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A8EE74-32AA-4B87-A8FE-85B52B4F57A3}" type="parTrans" cxnId="{73516679-3D0B-44D7-B9E1-DA8D179E486B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4DB9593-5AD6-49E2-B38E-37DCCE223459}" type="sibTrans" cxnId="{73516679-3D0B-44D7-B9E1-DA8D179E486B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0789042-AB28-433F-9700-E50B0B3C2CCD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小說選讀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094AEED-1A4C-4F1B-8398-42D7800C292F}" type="parTrans" cxnId="{1B049A38-624E-4446-8FA2-CE36CBA7526C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9464000-AABA-42FA-9C52-AD730541417D}" type="sibTrans" cxnId="{1B049A38-624E-4446-8FA2-CE36CBA7526C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0A8E9DC-3AA2-4349-B7E4-46A234DDFECA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莎士比亞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2BE5BB5-E836-4110-97E4-351AA20B1E47}" type="parTrans" cxnId="{2BBCF1E5-DF7D-4119-9FDA-E860AB76C98B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C721E80-CE78-4553-8834-9DE66517794E}" type="sibTrans" cxnId="{2BBCF1E5-DF7D-4119-9FDA-E860AB76C98B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6E3FA5E-AAE1-4536-9FFA-1D21F6AAAD1D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生態與電影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46C0F49-194F-4994-B6E9-2FD0FC59CE35}" type="parTrans" cxnId="{3B3B3A1B-6DE2-43AA-865C-29371F53C654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10C89EF-F6AF-4212-B4B9-0146697A23F5}" type="sibTrans" cxnId="{3B3B3A1B-6DE2-43AA-865C-29371F53C654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19AF7D-4084-46E4-9075-00FB33E0A884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高級英文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(2/0)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0E27A2B-C456-45AF-B62D-97970C60FBD2}" type="parTrans" cxnId="{E63EF6B9-6151-447A-8BA9-49C6BE3CF6B6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79F80F1-29B6-4F4E-81A9-E103932B998A}" type="sibTrans" cxnId="{E63EF6B9-6151-447A-8BA9-49C6BE3CF6B6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BEF494F-852C-4374-A67D-DD0ED54EABA6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語言學習策略與應用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1762E31-B222-46ED-84A2-BDFF2029B357}" type="parTrans" cxnId="{96C8C700-2D75-431B-B167-7528EE208666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9ED6849-3CDC-48FA-B6A2-E32DE4E7239B}" type="sibTrans" cxnId="{96C8C700-2D75-431B-B167-7528EE208666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752AFB6-3142-469A-B83F-29CE259EA45C}">
      <dgm:prSet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句法學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09F247F-1BD4-4070-9FF4-91AEDEF5C649}" type="parTrans" cxnId="{535FA749-4D48-4212-A0AA-22FED5A4D191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667C7B5-5D21-4EFA-829D-FF6A5DA59E59}" type="sibTrans" cxnId="{535FA749-4D48-4212-A0AA-22FED5A4D191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CA48897-A206-4A7E-B4D9-398F79F2F97B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ctr"/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(10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DE14D5-5E4C-49B4-B2AA-D4828191DCBC}" type="parTrans" cxnId="{512273F7-C4D4-4F61-8054-7C56165F72BF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A4FC09E-399D-4A07-9174-DF29974F50D4}" type="sibTrans" cxnId="{512273F7-C4D4-4F61-8054-7C56165F72BF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F8AFF14-3A57-4953-B1FF-D965FC50D9BE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11FC98-78D0-419D-B039-332A2CF9476E}" type="parTrans" cxnId="{FC316211-8A6F-4258-89F8-DC28AB22A777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0064380-9E84-4F6D-A871-6FCFAFAE60C8}" type="sibTrans" cxnId="{FC316211-8A6F-4258-89F8-DC28AB22A777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097A1AF-FF51-4823-B186-70790B704D79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美國文學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(3/3)</a:t>
          </a:r>
          <a:endParaRPr lang="zh-TW" altLang="en-US" sz="11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2345214-888B-4952-9F10-DC4DC35829B0}" type="parTrans" cxnId="{030D16C0-26F2-4C1C-BD95-ACCBFD72D7A3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C75B8D7-5151-4327-A9D8-03E67B4ADA86}" type="sibTrans" cxnId="{030D16C0-26F2-4C1C-BD95-ACCBFD72D7A3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B98281-4E70-4DCD-83E9-AA5364EBF71E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英文翻譯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7B4E637-CC92-404C-AB30-AA2EB504314C}" type="parTrans" cxnId="{3898B4A4-53E1-41EE-B4F9-FA63C171C6F5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62B4D81-0A6A-442B-A903-1A7E07667605}" type="sibTrans" cxnId="{3898B4A4-53E1-41EE-B4F9-FA63C171C6F5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E56E1CE-A315-44BF-BEC1-45A3CB37AE37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英語教學導論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1379C32-6899-491A-A42C-C24B78D4CDD3}" type="parTrans" cxnId="{2F80C769-0620-4ACB-9767-78A7676FFCB3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ADEC2E-41E7-45A4-9416-821473D454CF}" type="sibTrans" cxnId="{2F80C769-0620-4ACB-9767-78A7676FFCB3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85C3D5-E069-4E93-AA50-09F4B28BEC1D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西洋文學批評導讀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03EA6AB-705B-43A3-8AE8-F2D7E4D7959E}" type="parTrans" cxnId="{9E4D2F4C-E72A-4875-B2D1-C93B51628A30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7279438-98AD-45D6-B266-9652F07AF6F1}" type="sibTrans" cxnId="{9E4D2F4C-E72A-4875-B2D1-C93B51628A30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67FF1A7-F213-419D-8BFA-F62800CDDE28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英美散文選讀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(2/0)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A54715-9A55-4099-9DE6-2E65D95D36E4}" type="parTrans" cxnId="{204D9240-9B0B-4C28-AEFA-B9DD1ED3F931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6B27225-726B-46A1-9369-99D4D846AB57}" type="sibTrans" cxnId="{204D9240-9B0B-4C28-AEFA-B9DD1ED3F931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2CD7125-030E-43B7-84C8-47A7478B0532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英詩選讀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(2/0)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C39BDD8-8517-491D-A35E-FCF8B34749E1}" type="parTrans" cxnId="{70D21537-9F3E-42E7-BFBF-05540FB19DB9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8E1A8BE-4B5F-4DAE-978A-EC304F046D9F}" type="sibTrans" cxnId="{70D21537-9F3E-42E7-BFBF-05540FB19DB9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FE16A73-8EC6-4C7C-BA48-B893A9F31F04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同步口譯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)/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同步口譯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)(2/2)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16CBA08-FA5C-46E3-81B4-196965F0FF22}" type="parTrans" cxnId="{EB4502A5-5067-4DDF-ADB8-A0FF5B16014C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A0D519-F59F-4EA1-8989-065EF0FCF91D}" type="sibTrans" cxnId="{EB4502A5-5067-4DDF-ADB8-A0FF5B16014C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FB3FCE7-8FF1-4AE2-8656-00464B23EB09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電影與文學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CADC28-A22E-4502-BFBB-D53F40ABDB4D}" type="parTrans" cxnId="{6B243EC5-0995-4C9F-97C3-CF12856D6FC9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C6A2F78-2D33-47B4-A618-58A6D313F1F7}" type="sibTrans" cxnId="{6B243EC5-0995-4C9F-97C3-CF12856D6FC9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6E8F460-44AA-448F-BB9A-D799A64E42C1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進階英文寫作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E87202-0EC3-40B8-9C17-8A955C017D41}" type="parTrans" cxnId="{54FBBB9C-CAC7-4BCE-A689-97C0FFF031FC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DA42846-8499-42FF-88E4-DD56C3068166}" type="sibTrans" cxnId="{54FBBB9C-CAC7-4BCE-A689-97C0FFF031FC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9CE359A-2F78-4431-9B05-55A4170A4B85}">
      <dgm:prSet phldrT="[文字]" custT="1"/>
      <dgm:spPr/>
      <dgm:t>
        <a:bodyPr/>
        <a:lstStyle/>
        <a:p>
          <a:pPr algn="ctr"/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翻譯與文化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C09505-42BF-45BD-93BA-32200F3E7AD6}" type="parTrans" cxnId="{57910206-314E-4A6D-9D58-6D937386E8BF}">
      <dgm:prSet/>
      <dgm:spPr/>
      <dgm:t>
        <a:bodyPr/>
        <a:lstStyle/>
        <a:p>
          <a:pPr algn="ctr"/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2079FB3-22AE-4E5C-9B13-9FCB11AC17A6}" type="sibTrans" cxnId="{57910206-314E-4A6D-9D58-6D937386E8BF}">
      <dgm:prSet/>
      <dgm:spPr/>
      <dgm:t>
        <a:bodyPr/>
        <a:lstStyle/>
        <a:p>
          <a:pPr algn="ctr"/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565573B-AD04-418D-BF80-9982241C3B3F}" type="pres">
      <dgm:prSet presAssocID="{5D255FEB-A740-4821-A46B-5AD9521064B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DD46EA53-F183-48AB-94F5-E1359DC73E34}" type="pres">
      <dgm:prSet presAssocID="{781B2B62-4864-49C9-AE51-6E60BC241FEC}" presName="hierRoot1" presStyleCnt="0">
        <dgm:presLayoutVars>
          <dgm:hierBranch val="init"/>
        </dgm:presLayoutVars>
      </dgm:prSet>
      <dgm:spPr/>
    </dgm:pt>
    <dgm:pt modelId="{699FE017-0A92-4131-A80D-B704B52D420D}" type="pres">
      <dgm:prSet presAssocID="{781B2B62-4864-49C9-AE51-6E60BC241FEC}" presName="rootComposite1" presStyleCnt="0"/>
      <dgm:spPr/>
    </dgm:pt>
    <dgm:pt modelId="{7DD6F0D9-E7E9-40A8-8213-20926145BE7F}" type="pres">
      <dgm:prSet presAssocID="{781B2B62-4864-49C9-AE51-6E60BC241FEC}" presName="rootText1" presStyleLbl="node0" presStyleIdx="0" presStyleCnt="1" custScaleX="263259" custScaleY="20962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5FD6E85-9B68-461F-95C9-8AFF51D2CB9A}" type="pres">
      <dgm:prSet presAssocID="{781B2B62-4864-49C9-AE51-6E60BC241FEC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1EFF8568-217A-44F7-85DF-3F2B83A244ED}" type="pres">
      <dgm:prSet presAssocID="{781B2B62-4864-49C9-AE51-6E60BC241FEC}" presName="hierChild2" presStyleCnt="0"/>
      <dgm:spPr/>
    </dgm:pt>
    <dgm:pt modelId="{0B26F6AC-AF8E-4362-8328-DC029DA9B4D5}" type="pres">
      <dgm:prSet presAssocID="{AD021F54-638A-4127-9BF7-4C17CE5A0F99}" presName="Name37" presStyleLbl="parChTrans1D2" presStyleIdx="0" presStyleCnt="4"/>
      <dgm:spPr/>
      <dgm:t>
        <a:bodyPr/>
        <a:lstStyle/>
        <a:p>
          <a:endParaRPr lang="zh-TW" altLang="en-US"/>
        </a:p>
      </dgm:t>
    </dgm:pt>
    <dgm:pt modelId="{11AA9B27-BA50-4C04-BBD8-4075008D99D4}" type="pres">
      <dgm:prSet presAssocID="{7CDBA262-41E7-4AC6-A3F5-DD0DF9EA1F8F}" presName="hierRoot2" presStyleCnt="0">
        <dgm:presLayoutVars>
          <dgm:hierBranch val="init"/>
        </dgm:presLayoutVars>
      </dgm:prSet>
      <dgm:spPr/>
    </dgm:pt>
    <dgm:pt modelId="{059A5844-8286-4006-B82E-44ADBE8AEC29}" type="pres">
      <dgm:prSet presAssocID="{7CDBA262-41E7-4AC6-A3F5-DD0DF9EA1F8F}" presName="rootComposite" presStyleCnt="0"/>
      <dgm:spPr/>
    </dgm:pt>
    <dgm:pt modelId="{DEDDEDF9-1F15-4204-8C77-9C4A6938E799}" type="pres">
      <dgm:prSet presAssocID="{7CDBA262-41E7-4AC6-A3F5-DD0DF9EA1F8F}" presName="rootText" presStyleLbl="node2" presStyleIdx="0" presStyleCnt="4" custScaleX="174024" custScaleY="11193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93A9B1A-3291-4835-8E83-3CB1B08BE559}" type="pres">
      <dgm:prSet presAssocID="{7CDBA262-41E7-4AC6-A3F5-DD0DF9EA1F8F}" presName="rootConnector" presStyleLbl="node2" presStyleIdx="0" presStyleCnt="4"/>
      <dgm:spPr/>
      <dgm:t>
        <a:bodyPr/>
        <a:lstStyle/>
        <a:p>
          <a:endParaRPr lang="zh-TW" altLang="en-US"/>
        </a:p>
      </dgm:t>
    </dgm:pt>
    <dgm:pt modelId="{864FA668-E0A3-479E-898C-C424F88BEFD7}" type="pres">
      <dgm:prSet presAssocID="{7CDBA262-41E7-4AC6-A3F5-DD0DF9EA1F8F}" presName="hierChild4" presStyleCnt="0"/>
      <dgm:spPr/>
    </dgm:pt>
    <dgm:pt modelId="{F0423802-9B6F-4124-81CC-7BDD4E7893E9}" type="pres">
      <dgm:prSet presAssocID="{0311FC98-78D0-419D-B039-332A2CF9476E}" presName="Name37" presStyleLbl="parChTrans1D3" presStyleIdx="0" presStyleCnt="7"/>
      <dgm:spPr/>
      <dgm:t>
        <a:bodyPr/>
        <a:lstStyle/>
        <a:p>
          <a:endParaRPr lang="zh-TW" altLang="en-US"/>
        </a:p>
      </dgm:t>
    </dgm:pt>
    <dgm:pt modelId="{3F1C5CCE-15DC-408E-892F-C0D7594B83E4}" type="pres">
      <dgm:prSet presAssocID="{1F8AFF14-3A57-4953-B1FF-D965FC50D9BE}" presName="hierRoot2" presStyleCnt="0">
        <dgm:presLayoutVars>
          <dgm:hierBranch val="init"/>
        </dgm:presLayoutVars>
      </dgm:prSet>
      <dgm:spPr/>
    </dgm:pt>
    <dgm:pt modelId="{EC3A1EEF-AADA-4FF4-B56C-41FCF8318B5F}" type="pres">
      <dgm:prSet presAssocID="{1F8AFF14-3A57-4953-B1FF-D965FC50D9BE}" presName="rootComposite" presStyleCnt="0"/>
      <dgm:spPr/>
    </dgm:pt>
    <dgm:pt modelId="{51DE4D95-F544-4D5E-B2CB-B7212D1880DE}" type="pres">
      <dgm:prSet presAssocID="{1F8AFF14-3A57-4953-B1FF-D965FC50D9BE}" presName="rootText" presStyleLbl="node3" presStyleIdx="0" presStyleCnt="7" custScaleX="151199" custScaleY="15919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D5E7816-2B42-4B58-BF04-10981BDDA7D2}" type="pres">
      <dgm:prSet presAssocID="{1F8AFF14-3A57-4953-B1FF-D965FC50D9BE}" presName="rootConnector" presStyleLbl="node3" presStyleIdx="0" presStyleCnt="7"/>
      <dgm:spPr/>
      <dgm:t>
        <a:bodyPr/>
        <a:lstStyle/>
        <a:p>
          <a:endParaRPr lang="zh-TW" altLang="en-US"/>
        </a:p>
      </dgm:t>
    </dgm:pt>
    <dgm:pt modelId="{16D75CD1-7C3F-4BAE-A3AB-A8E5B89CA59C}" type="pres">
      <dgm:prSet presAssocID="{1F8AFF14-3A57-4953-B1FF-D965FC50D9BE}" presName="hierChild4" presStyleCnt="0"/>
      <dgm:spPr/>
    </dgm:pt>
    <dgm:pt modelId="{A8568335-E913-4D3D-844F-82EA09C87FE3}" type="pres">
      <dgm:prSet presAssocID="{F1379C32-6899-491A-A42C-C24B78D4CDD3}" presName="Name37" presStyleLbl="parChTrans1D4" presStyleIdx="0" presStyleCnt="31"/>
      <dgm:spPr/>
      <dgm:t>
        <a:bodyPr/>
        <a:lstStyle/>
        <a:p>
          <a:endParaRPr lang="zh-TW" altLang="en-US"/>
        </a:p>
      </dgm:t>
    </dgm:pt>
    <dgm:pt modelId="{A16E573A-788B-49B6-B8EC-7530E9331ED2}" type="pres">
      <dgm:prSet presAssocID="{9E56E1CE-A315-44BF-BEC1-45A3CB37AE37}" presName="hierRoot2" presStyleCnt="0">
        <dgm:presLayoutVars>
          <dgm:hierBranch val="init"/>
        </dgm:presLayoutVars>
      </dgm:prSet>
      <dgm:spPr/>
    </dgm:pt>
    <dgm:pt modelId="{FB24C22F-83C2-4612-96D2-B0DF1FD9E3B9}" type="pres">
      <dgm:prSet presAssocID="{9E56E1CE-A315-44BF-BEC1-45A3CB37AE37}" presName="rootComposite" presStyleCnt="0"/>
      <dgm:spPr/>
    </dgm:pt>
    <dgm:pt modelId="{08FA927D-2706-43D9-ABB0-A177CB83683F}" type="pres">
      <dgm:prSet presAssocID="{9E56E1CE-A315-44BF-BEC1-45A3CB37AE37}" presName="rootText" presStyleLbl="node4" presStyleIdx="0" presStyleCnt="31" custScaleX="182967" custScaleY="18825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F5DB187-772B-4DF3-B90C-1D999D8BA1D9}" type="pres">
      <dgm:prSet presAssocID="{9E56E1CE-A315-44BF-BEC1-45A3CB37AE37}" presName="rootConnector" presStyleLbl="node4" presStyleIdx="0" presStyleCnt="31"/>
      <dgm:spPr/>
      <dgm:t>
        <a:bodyPr/>
        <a:lstStyle/>
        <a:p>
          <a:endParaRPr lang="zh-TW" altLang="en-US"/>
        </a:p>
      </dgm:t>
    </dgm:pt>
    <dgm:pt modelId="{CFCE6B2A-7CBA-4877-9560-DD79AAC1C5FB}" type="pres">
      <dgm:prSet presAssocID="{9E56E1CE-A315-44BF-BEC1-45A3CB37AE37}" presName="hierChild4" presStyleCnt="0"/>
      <dgm:spPr/>
    </dgm:pt>
    <dgm:pt modelId="{D6832754-CA7E-472F-9766-38EA33EE587D}" type="pres">
      <dgm:prSet presAssocID="{9E56E1CE-A315-44BF-BEC1-45A3CB37AE37}" presName="hierChild5" presStyleCnt="0"/>
      <dgm:spPr/>
    </dgm:pt>
    <dgm:pt modelId="{C8A2D112-895F-4649-A651-AC72246EABC4}" type="pres">
      <dgm:prSet presAssocID="{003EA6AB-705B-43A3-8AE8-F2D7E4D7959E}" presName="Name37" presStyleLbl="parChTrans1D4" presStyleIdx="1" presStyleCnt="31"/>
      <dgm:spPr/>
      <dgm:t>
        <a:bodyPr/>
        <a:lstStyle/>
        <a:p>
          <a:endParaRPr lang="zh-TW" altLang="en-US"/>
        </a:p>
      </dgm:t>
    </dgm:pt>
    <dgm:pt modelId="{3C4C0EF5-9442-40FC-920E-5C70B8BABACE}" type="pres">
      <dgm:prSet presAssocID="{3085C3D5-E069-4E93-AA50-09F4B28BEC1D}" presName="hierRoot2" presStyleCnt="0">
        <dgm:presLayoutVars>
          <dgm:hierBranch val="init"/>
        </dgm:presLayoutVars>
      </dgm:prSet>
      <dgm:spPr/>
    </dgm:pt>
    <dgm:pt modelId="{E42FF7EF-4878-48A4-A502-A087E52EBC68}" type="pres">
      <dgm:prSet presAssocID="{3085C3D5-E069-4E93-AA50-09F4B28BEC1D}" presName="rootComposite" presStyleCnt="0"/>
      <dgm:spPr/>
    </dgm:pt>
    <dgm:pt modelId="{78FAD1E3-CDB1-4014-94A5-6DB989CAD886}" type="pres">
      <dgm:prSet presAssocID="{3085C3D5-E069-4E93-AA50-09F4B28BEC1D}" presName="rootText" presStyleLbl="node4" presStyleIdx="1" presStyleCnt="31" custScaleX="199234" custScaleY="18368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5DB87C4-0EAA-4345-BBDA-DB8B13043110}" type="pres">
      <dgm:prSet presAssocID="{3085C3D5-E069-4E93-AA50-09F4B28BEC1D}" presName="rootConnector" presStyleLbl="node4" presStyleIdx="1" presStyleCnt="31"/>
      <dgm:spPr/>
      <dgm:t>
        <a:bodyPr/>
        <a:lstStyle/>
        <a:p>
          <a:endParaRPr lang="zh-TW" altLang="en-US"/>
        </a:p>
      </dgm:t>
    </dgm:pt>
    <dgm:pt modelId="{5E353BA5-B904-4C07-9A80-43D14BE75BD3}" type="pres">
      <dgm:prSet presAssocID="{3085C3D5-E069-4E93-AA50-09F4B28BEC1D}" presName="hierChild4" presStyleCnt="0"/>
      <dgm:spPr/>
    </dgm:pt>
    <dgm:pt modelId="{5F5AB989-6598-4FD7-B4B7-2320AE3298D4}" type="pres">
      <dgm:prSet presAssocID="{3085C3D5-E069-4E93-AA50-09F4B28BEC1D}" presName="hierChild5" presStyleCnt="0"/>
      <dgm:spPr/>
    </dgm:pt>
    <dgm:pt modelId="{1743F61D-7AEE-49A4-BE2D-5CA6CF4E8106}" type="pres">
      <dgm:prSet presAssocID="{23A54715-9A55-4099-9DE6-2E65D95D36E4}" presName="Name37" presStyleLbl="parChTrans1D4" presStyleIdx="2" presStyleCnt="31"/>
      <dgm:spPr/>
      <dgm:t>
        <a:bodyPr/>
        <a:lstStyle/>
        <a:p>
          <a:endParaRPr lang="zh-TW" altLang="en-US"/>
        </a:p>
      </dgm:t>
    </dgm:pt>
    <dgm:pt modelId="{B3920A00-3127-414A-B5EC-9B6AE1DA91DD}" type="pres">
      <dgm:prSet presAssocID="{167FF1A7-F213-419D-8BFA-F62800CDDE28}" presName="hierRoot2" presStyleCnt="0">
        <dgm:presLayoutVars>
          <dgm:hierBranch val="init"/>
        </dgm:presLayoutVars>
      </dgm:prSet>
      <dgm:spPr/>
    </dgm:pt>
    <dgm:pt modelId="{BE41432E-B886-4401-9822-CD39064CF4DD}" type="pres">
      <dgm:prSet presAssocID="{167FF1A7-F213-419D-8BFA-F62800CDDE28}" presName="rootComposite" presStyleCnt="0"/>
      <dgm:spPr/>
    </dgm:pt>
    <dgm:pt modelId="{57966134-5D81-44D9-A57F-A626B554B93B}" type="pres">
      <dgm:prSet presAssocID="{167FF1A7-F213-419D-8BFA-F62800CDDE28}" presName="rootText" presStyleLbl="node4" presStyleIdx="2" presStyleCnt="31" custScaleX="208323" custScaleY="16866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9C4A341-8102-4AAF-9CA9-9B423160B9BA}" type="pres">
      <dgm:prSet presAssocID="{167FF1A7-F213-419D-8BFA-F62800CDDE28}" presName="rootConnector" presStyleLbl="node4" presStyleIdx="2" presStyleCnt="31"/>
      <dgm:spPr/>
      <dgm:t>
        <a:bodyPr/>
        <a:lstStyle/>
        <a:p>
          <a:endParaRPr lang="zh-TW" altLang="en-US"/>
        </a:p>
      </dgm:t>
    </dgm:pt>
    <dgm:pt modelId="{F7FB73BA-049B-48F1-8F1B-707E91D250AE}" type="pres">
      <dgm:prSet presAssocID="{167FF1A7-F213-419D-8BFA-F62800CDDE28}" presName="hierChild4" presStyleCnt="0"/>
      <dgm:spPr/>
    </dgm:pt>
    <dgm:pt modelId="{A896FE4A-1BDC-4670-8878-C1393F255EA8}" type="pres">
      <dgm:prSet presAssocID="{167FF1A7-F213-419D-8BFA-F62800CDDE28}" presName="hierChild5" presStyleCnt="0"/>
      <dgm:spPr/>
    </dgm:pt>
    <dgm:pt modelId="{4E207BCD-1FE0-4BFA-B3EF-3663E7D8DE4B}" type="pres">
      <dgm:prSet presAssocID="{5C39BDD8-8517-491D-A35E-FCF8B34749E1}" presName="Name37" presStyleLbl="parChTrans1D4" presStyleIdx="3" presStyleCnt="31"/>
      <dgm:spPr/>
      <dgm:t>
        <a:bodyPr/>
        <a:lstStyle/>
        <a:p>
          <a:endParaRPr lang="zh-TW" altLang="en-US"/>
        </a:p>
      </dgm:t>
    </dgm:pt>
    <dgm:pt modelId="{0D1976E3-8759-447B-A6A0-1ECB81523E3A}" type="pres">
      <dgm:prSet presAssocID="{32CD7125-030E-43B7-84C8-47A7478B0532}" presName="hierRoot2" presStyleCnt="0">
        <dgm:presLayoutVars>
          <dgm:hierBranch val="init"/>
        </dgm:presLayoutVars>
      </dgm:prSet>
      <dgm:spPr/>
    </dgm:pt>
    <dgm:pt modelId="{DA7AE7B1-71CE-4998-9519-A751204EF082}" type="pres">
      <dgm:prSet presAssocID="{32CD7125-030E-43B7-84C8-47A7478B0532}" presName="rootComposite" presStyleCnt="0"/>
      <dgm:spPr/>
    </dgm:pt>
    <dgm:pt modelId="{103CEFC6-D9AC-4109-89DA-CD070FCCDB50}" type="pres">
      <dgm:prSet presAssocID="{32CD7125-030E-43B7-84C8-47A7478B0532}" presName="rootText" presStyleLbl="node4" presStyleIdx="3" presStyleCnt="31" custScaleX="189816" custScaleY="8852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DABF226-A8D2-4349-84EA-6B78E0B0925A}" type="pres">
      <dgm:prSet presAssocID="{32CD7125-030E-43B7-84C8-47A7478B0532}" presName="rootConnector" presStyleLbl="node4" presStyleIdx="3" presStyleCnt="31"/>
      <dgm:spPr/>
      <dgm:t>
        <a:bodyPr/>
        <a:lstStyle/>
        <a:p>
          <a:endParaRPr lang="zh-TW" altLang="en-US"/>
        </a:p>
      </dgm:t>
    </dgm:pt>
    <dgm:pt modelId="{29EBFEB3-DA3E-4CA6-A04C-0A0C243DF5AF}" type="pres">
      <dgm:prSet presAssocID="{32CD7125-030E-43B7-84C8-47A7478B0532}" presName="hierChild4" presStyleCnt="0"/>
      <dgm:spPr/>
    </dgm:pt>
    <dgm:pt modelId="{EF587A74-EF8A-4EDF-85C5-5D05E025BB75}" type="pres">
      <dgm:prSet presAssocID="{32CD7125-030E-43B7-84C8-47A7478B0532}" presName="hierChild5" presStyleCnt="0"/>
      <dgm:spPr/>
    </dgm:pt>
    <dgm:pt modelId="{5246C124-887B-4ACD-AC71-FC461EF11464}" type="pres">
      <dgm:prSet presAssocID="{316CBA08-FA5C-46E3-81B4-196965F0FF22}" presName="Name37" presStyleLbl="parChTrans1D4" presStyleIdx="4" presStyleCnt="31"/>
      <dgm:spPr/>
      <dgm:t>
        <a:bodyPr/>
        <a:lstStyle/>
        <a:p>
          <a:endParaRPr lang="zh-TW" altLang="en-US"/>
        </a:p>
      </dgm:t>
    </dgm:pt>
    <dgm:pt modelId="{32FE36D1-0CBD-476F-8123-AEB326B5006E}" type="pres">
      <dgm:prSet presAssocID="{4FE16A73-8EC6-4C7C-BA48-B893A9F31F04}" presName="hierRoot2" presStyleCnt="0">
        <dgm:presLayoutVars>
          <dgm:hierBranch val="init"/>
        </dgm:presLayoutVars>
      </dgm:prSet>
      <dgm:spPr/>
    </dgm:pt>
    <dgm:pt modelId="{5CE3A5E3-5FDF-433F-9D00-A7B5B21B3493}" type="pres">
      <dgm:prSet presAssocID="{4FE16A73-8EC6-4C7C-BA48-B893A9F31F04}" presName="rootComposite" presStyleCnt="0"/>
      <dgm:spPr/>
    </dgm:pt>
    <dgm:pt modelId="{914E4340-8EFD-4BE5-A736-7338E44689F7}" type="pres">
      <dgm:prSet presAssocID="{4FE16A73-8EC6-4C7C-BA48-B893A9F31F04}" presName="rootText" presStyleLbl="node4" presStyleIdx="4" presStyleCnt="31" custScaleX="194123" custScaleY="18243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9413099-3D8D-4183-8A21-ECDCABD5D9D8}" type="pres">
      <dgm:prSet presAssocID="{4FE16A73-8EC6-4C7C-BA48-B893A9F31F04}" presName="rootConnector" presStyleLbl="node4" presStyleIdx="4" presStyleCnt="31"/>
      <dgm:spPr/>
      <dgm:t>
        <a:bodyPr/>
        <a:lstStyle/>
        <a:p>
          <a:endParaRPr lang="zh-TW" altLang="en-US"/>
        </a:p>
      </dgm:t>
    </dgm:pt>
    <dgm:pt modelId="{F9158D41-E1E8-4C80-93C7-A20189E32A13}" type="pres">
      <dgm:prSet presAssocID="{4FE16A73-8EC6-4C7C-BA48-B893A9F31F04}" presName="hierChild4" presStyleCnt="0"/>
      <dgm:spPr/>
    </dgm:pt>
    <dgm:pt modelId="{590FD894-3289-4590-AB35-006392DFBFC4}" type="pres">
      <dgm:prSet presAssocID="{4FE16A73-8EC6-4C7C-BA48-B893A9F31F04}" presName="hierChild5" presStyleCnt="0"/>
      <dgm:spPr/>
    </dgm:pt>
    <dgm:pt modelId="{B20F01B8-9988-4D7F-AF48-FCA45FA53DED}" type="pres">
      <dgm:prSet presAssocID="{8BCADC28-A22E-4502-BFBB-D53F40ABDB4D}" presName="Name37" presStyleLbl="parChTrans1D4" presStyleIdx="5" presStyleCnt="31"/>
      <dgm:spPr/>
      <dgm:t>
        <a:bodyPr/>
        <a:lstStyle/>
        <a:p>
          <a:endParaRPr lang="zh-TW" altLang="en-US"/>
        </a:p>
      </dgm:t>
    </dgm:pt>
    <dgm:pt modelId="{72F032D9-A755-4B99-A3F7-6BDCF94A83E1}" type="pres">
      <dgm:prSet presAssocID="{BFB3FCE7-8FF1-4AE2-8656-00464B23EB09}" presName="hierRoot2" presStyleCnt="0">
        <dgm:presLayoutVars>
          <dgm:hierBranch val="init"/>
        </dgm:presLayoutVars>
      </dgm:prSet>
      <dgm:spPr/>
    </dgm:pt>
    <dgm:pt modelId="{B916903C-0099-48CB-8D5A-C6D7EE496098}" type="pres">
      <dgm:prSet presAssocID="{BFB3FCE7-8FF1-4AE2-8656-00464B23EB09}" presName="rootComposite" presStyleCnt="0"/>
      <dgm:spPr/>
    </dgm:pt>
    <dgm:pt modelId="{95C9AEA4-3C4C-493A-8F76-F55551076126}" type="pres">
      <dgm:prSet presAssocID="{BFB3FCE7-8FF1-4AE2-8656-00464B23EB09}" presName="rootText" presStyleLbl="node4" presStyleIdx="5" presStyleCnt="31" custScaleX="190233" custScaleY="15300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5742052-7770-4255-A4DA-2D8A4284D2BA}" type="pres">
      <dgm:prSet presAssocID="{BFB3FCE7-8FF1-4AE2-8656-00464B23EB09}" presName="rootConnector" presStyleLbl="node4" presStyleIdx="5" presStyleCnt="31"/>
      <dgm:spPr/>
      <dgm:t>
        <a:bodyPr/>
        <a:lstStyle/>
        <a:p>
          <a:endParaRPr lang="zh-TW" altLang="en-US"/>
        </a:p>
      </dgm:t>
    </dgm:pt>
    <dgm:pt modelId="{B45A3896-CBE8-43B9-A93A-492494504159}" type="pres">
      <dgm:prSet presAssocID="{BFB3FCE7-8FF1-4AE2-8656-00464B23EB09}" presName="hierChild4" presStyleCnt="0"/>
      <dgm:spPr/>
    </dgm:pt>
    <dgm:pt modelId="{CE36AD8A-F741-488F-B0F9-2B590546C97B}" type="pres">
      <dgm:prSet presAssocID="{BFB3FCE7-8FF1-4AE2-8656-00464B23EB09}" presName="hierChild5" presStyleCnt="0"/>
      <dgm:spPr/>
    </dgm:pt>
    <dgm:pt modelId="{EDF73A6C-0EAE-482A-93BF-6A6C3898E53B}" type="pres">
      <dgm:prSet presAssocID="{78E87202-0EC3-40B8-9C17-8A955C017D41}" presName="Name37" presStyleLbl="parChTrans1D4" presStyleIdx="6" presStyleCnt="31"/>
      <dgm:spPr/>
      <dgm:t>
        <a:bodyPr/>
        <a:lstStyle/>
        <a:p>
          <a:endParaRPr lang="zh-TW" altLang="en-US"/>
        </a:p>
      </dgm:t>
    </dgm:pt>
    <dgm:pt modelId="{8E4A180D-163E-4D97-AE70-5FCA2FDEC6EB}" type="pres">
      <dgm:prSet presAssocID="{26E8F460-44AA-448F-BB9A-D799A64E42C1}" presName="hierRoot2" presStyleCnt="0">
        <dgm:presLayoutVars>
          <dgm:hierBranch val="init"/>
        </dgm:presLayoutVars>
      </dgm:prSet>
      <dgm:spPr/>
    </dgm:pt>
    <dgm:pt modelId="{DE1412C4-EFFD-4B12-B709-5D2060E1C69A}" type="pres">
      <dgm:prSet presAssocID="{26E8F460-44AA-448F-BB9A-D799A64E42C1}" presName="rootComposite" presStyleCnt="0"/>
      <dgm:spPr/>
    </dgm:pt>
    <dgm:pt modelId="{67E29876-5E9D-454C-A657-4EC2A8C1D65B}" type="pres">
      <dgm:prSet presAssocID="{26E8F460-44AA-448F-BB9A-D799A64E42C1}" presName="rootText" presStyleLbl="node4" presStyleIdx="6" presStyleCnt="31" custScaleX="172994" custScaleY="15329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C4C1BEE-DC18-470D-B322-8A4616102ED7}" type="pres">
      <dgm:prSet presAssocID="{26E8F460-44AA-448F-BB9A-D799A64E42C1}" presName="rootConnector" presStyleLbl="node4" presStyleIdx="6" presStyleCnt="31"/>
      <dgm:spPr/>
      <dgm:t>
        <a:bodyPr/>
        <a:lstStyle/>
        <a:p>
          <a:endParaRPr lang="zh-TW" altLang="en-US"/>
        </a:p>
      </dgm:t>
    </dgm:pt>
    <dgm:pt modelId="{3DBF602E-6663-4CB8-81B3-E5C9EF007925}" type="pres">
      <dgm:prSet presAssocID="{26E8F460-44AA-448F-BB9A-D799A64E42C1}" presName="hierChild4" presStyleCnt="0"/>
      <dgm:spPr/>
    </dgm:pt>
    <dgm:pt modelId="{DE15502B-C38F-49D0-9B0C-E8F841230087}" type="pres">
      <dgm:prSet presAssocID="{26E8F460-44AA-448F-BB9A-D799A64E42C1}" presName="hierChild5" presStyleCnt="0"/>
      <dgm:spPr/>
    </dgm:pt>
    <dgm:pt modelId="{98469A04-4D65-4A1E-85F4-70A9B8D94A3D}" type="pres">
      <dgm:prSet presAssocID="{FEC09505-42BF-45BD-93BA-32200F3E7AD6}" presName="Name37" presStyleLbl="parChTrans1D4" presStyleIdx="7" presStyleCnt="31"/>
      <dgm:spPr/>
      <dgm:t>
        <a:bodyPr/>
        <a:lstStyle/>
        <a:p>
          <a:endParaRPr lang="zh-TW" altLang="en-US"/>
        </a:p>
      </dgm:t>
    </dgm:pt>
    <dgm:pt modelId="{2D5A161F-3904-4CF9-BC0A-F2A33181B920}" type="pres">
      <dgm:prSet presAssocID="{F9CE359A-2F78-4431-9B05-55A4170A4B85}" presName="hierRoot2" presStyleCnt="0">
        <dgm:presLayoutVars>
          <dgm:hierBranch val="init"/>
        </dgm:presLayoutVars>
      </dgm:prSet>
      <dgm:spPr/>
    </dgm:pt>
    <dgm:pt modelId="{9AE18CE4-2765-4D10-8F4C-C77BD880BCE1}" type="pres">
      <dgm:prSet presAssocID="{F9CE359A-2F78-4431-9B05-55A4170A4B85}" presName="rootComposite" presStyleCnt="0"/>
      <dgm:spPr/>
    </dgm:pt>
    <dgm:pt modelId="{64421302-954D-4AF8-978A-969E3AF5EA39}" type="pres">
      <dgm:prSet presAssocID="{F9CE359A-2F78-4431-9B05-55A4170A4B85}" presName="rootText" presStyleLbl="node4" presStyleIdx="7" presStyleCnt="31" custScaleX="206838" custScaleY="8579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BAE71DA-7F5F-4F4A-A58E-4FEC97188D4C}" type="pres">
      <dgm:prSet presAssocID="{F9CE359A-2F78-4431-9B05-55A4170A4B85}" presName="rootConnector" presStyleLbl="node4" presStyleIdx="7" presStyleCnt="31"/>
      <dgm:spPr/>
      <dgm:t>
        <a:bodyPr/>
        <a:lstStyle/>
        <a:p>
          <a:endParaRPr lang="zh-TW" altLang="en-US"/>
        </a:p>
      </dgm:t>
    </dgm:pt>
    <dgm:pt modelId="{90D56FCA-D164-4B33-96C7-EFB7E324046D}" type="pres">
      <dgm:prSet presAssocID="{F9CE359A-2F78-4431-9B05-55A4170A4B85}" presName="hierChild4" presStyleCnt="0"/>
      <dgm:spPr/>
    </dgm:pt>
    <dgm:pt modelId="{76FC1928-2C61-4CAD-A397-3EFEC3165FBE}" type="pres">
      <dgm:prSet presAssocID="{F9CE359A-2F78-4431-9B05-55A4170A4B85}" presName="hierChild5" presStyleCnt="0"/>
      <dgm:spPr/>
    </dgm:pt>
    <dgm:pt modelId="{92D818A4-A477-4E9E-94E6-D169EC710AB5}" type="pres">
      <dgm:prSet presAssocID="{1F8AFF14-3A57-4953-B1FF-D965FC50D9BE}" presName="hierChild5" presStyleCnt="0"/>
      <dgm:spPr/>
    </dgm:pt>
    <dgm:pt modelId="{DEE9ABA8-9C8A-44BA-BD68-D955BCECB47E}" type="pres">
      <dgm:prSet presAssocID="{B8DE14D5-5E4C-49B4-B2AA-D4828191DCBC}" presName="Name37" presStyleLbl="parChTrans1D3" presStyleIdx="1" presStyleCnt="7"/>
      <dgm:spPr/>
      <dgm:t>
        <a:bodyPr/>
        <a:lstStyle/>
        <a:p>
          <a:endParaRPr lang="zh-TW" altLang="en-US"/>
        </a:p>
      </dgm:t>
    </dgm:pt>
    <dgm:pt modelId="{38C8BB97-62F8-4349-93DB-B6EEE181EA2F}" type="pres">
      <dgm:prSet presAssocID="{0CA48897-A206-4A7E-B4D9-398F79F2F97B}" presName="hierRoot2" presStyleCnt="0">
        <dgm:presLayoutVars>
          <dgm:hierBranch val="init"/>
        </dgm:presLayoutVars>
      </dgm:prSet>
      <dgm:spPr/>
    </dgm:pt>
    <dgm:pt modelId="{81E4D3A2-C1DB-4336-B077-CB37EC582D53}" type="pres">
      <dgm:prSet presAssocID="{0CA48897-A206-4A7E-B4D9-398F79F2F97B}" presName="rootComposite" presStyleCnt="0"/>
      <dgm:spPr/>
    </dgm:pt>
    <dgm:pt modelId="{61C80035-0923-49E5-8BE8-6C95F9387EFA}" type="pres">
      <dgm:prSet presAssocID="{0CA48897-A206-4A7E-B4D9-398F79F2F97B}" presName="rootText" presStyleLbl="node3" presStyleIdx="1" presStyleCnt="7" custScaleX="198083" custScaleY="21265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8DE59F3-DA21-4053-9537-645BD7356112}" type="pres">
      <dgm:prSet presAssocID="{0CA48897-A206-4A7E-B4D9-398F79F2F97B}" presName="rootConnector" presStyleLbl="node3" presStyleIdx="1" presStyleCnt="7"/>
      <dgm:spPr/>
      <dgm:t>
        <a:bodyPr/>
        <a:lstStyle/>
        <a:p>
          <a:endParaRPr lang="zh-TW" altLang="en-US"/>
        </a:p>
      </dgm:t>
    </dgm:pt>
    <dgm:pt modelId="{AED75309-9698-4AD4-9737-A7DD60076958}" type="pres">
      <dgm:prSet presAssocID="{0CA48897-A206-4A7E-B4D9-398F79F2F97B}" presName="hierChild4" presStyleCnt="0"/>
      <dgm:spPr/>
    </dgm:pt>
    <dgm:pt modelId="{6C79F96D-B0AE-4560-A74A-5982F6E72C4F}" type="pres">
      <dgm:prSet presAssocID="{02345214-888B-4952-9F10-DC4DC35829B0}" presName="Name37" presStyleLbl="parChTrans1D4" presStyleIdx="8" presStyleCnt="31"/>
      <dgm:spPr/>
      <dgm:t>
        <a:bodyPr/>
        <a:lstStyle/>
        <a:p>
          <a:endParaRPr lang="zh-TW" altLang="en-US"/>
        </a:p>
      </dgm:t>
    </dgm:pt>
    <dgm:pt modelId="{CEA5DB2B-EAD0-4F4E-BF5F-CAAA55C33D70}" type="pres">
      <dgm:prSet presAssocID="{0097A1AF-FF51-4823-B186-70790B704D79}" presName="hierRoot2" presStyleCnt="0">
        <dgm:presLayoutVars>
          <dgm:hierBranch val="init"/>
        </dgm:presLayoutVars>
      </dgm:prSet>
      <dgm:spPr/>
    </dgm:pt>
    <dgm:pt modelId="{2BC32A77-D3E1-442E-9872-2CA56DEB123D}" type="pres">
      <dgm:prSet presAssocID="{0097A1AF-FF51-4823-B186-70790B704D79}" presName="rootComposite" presStyleCnt="0"/>
      <dgm:spPr/>
    </dgm:pt>
    <dgm:pt modelId="{E5DD4E76-D663-4B8A-99CA-B0936EAD2EA7}" type="pres">
      <dgm:prSet presAssocID="{0097A1AF-FF51-4823-B186-70790B704D79}" presName="rootText" presStyleLbl="node4" presStyleIdx="8" presStyleCnt="31" custScaleX="145879" custScaleY="19619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F64CB4F-DA7D-495F-80CD-B9BE5B23F187}" type="pres">
      <dgm:prSet presAssocID="{0097A1AF-FF51-4823-B186-70790B704D79}" presName="rootConnector" presStyleLbl="node4" presStyleIdx="8" presStyleCnt="31"/>
      <dgm:spPr/>
      <dgm:t>
        <a:bodyPr/>
        <a:lstStyle/>
        <a:p>
          <a:endParaRPr lang="zh-TW" altLang="en-US"/>
        </a:p>
      </dgm:t>
    </dgm:pt>
    <dgm:pt modelId="{A93C34FF-9BD2-4A9B-B461-BFB200814F4C}" type="pres">
      <dgm:prSet presAssocID="{0097A1AF-FF51-4823-B186-70790B704D79}" presName="hierChild4" presStyleCnt="0"/>
      <dgm:spPr/>
    </dgm:pt>
    <dgm:pt modelId="{C15F7214-041C-4BF4-ABEA-277B291907ED}" type="pres">
      <dgm:prSet presAssocID="{0097A1AF-FF51-4823-B186-70790B704D79}" presName="hierChild5" presStyleCnt="0"/>
      <dgm:spPr/>
    </dgm:pt>
    <dgm:pt modelId="{C351FF47-61D1-497C-A04A-6ADD7BF19E4E}" type="pres">
      <dgm:prSet presAssocID="{07B4E637-CC92-404C-AB30-AA2EB504314C}" presName="Name37" presStyleLbl="parChTrans1D4" presStyleIdx="9" presStyleCnt="31"/>
      <dgm:spPr/>
      <dgm:t>
        <a:bodyPr/>
        <a:lstStyle/>
        <a:p>
          <a:endParaRPr lang="zh-TW" altLang="en-US"/>
        </a:p>
      </dgm:t>
    </dgm:pt>
    <dgm:pt modelId="{FAD2EE37-4973-4BC2-85A0-7F7D0DADE249}" type="pres">
      <dgm:prSet presAssocID="{CEB98281-4E70-4DCD-83E9-AA5364EBF71E}" presName="hierRoot2" presStyleCnt="0">
        <dgm:presLayoutVars>
          <dgm:hierBranch val="init"/>
        </dgm:presLayoutVars>
      </dgm:prSet>
      <dgm:spPr/>
    </dgm:pt>
    <dgm:pt modelId="{E01EBFB9-6C09-451B-9860-FD210BAB2030}" type="pres">
      <dgm:prSet presAssocID="{CEB98281-4E70-4DCD-83E9-AA5364EBF71E}" presName="rootComposite" presStyleCnt="0"/>
      <dgm:spPr/>
    </dgm:pt>
    <dgm:pt modelId="{E03791F5-DE8C-4EEE-AFB5-5506E25100C2}" type="pres">
      <dgm:prSet presAssocID="{CEB98281-4E70-4DCD-83E9-AA5364EBF71E}" presName="rootText" presStyleLbl="node4" presStyleIdx="9" presStyleCnt="31" custScaleX="141872" custScaleY="18060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F5B00AC-8D00-4482-A0EA-CE22A16CBC7C}" type="pres">
      <dgm:prSet presAssocID="{CEB98281-4E70-4DCD-83E9-AA5364EBF71E}" presName="rootConnector" presStyleLbl="node4" presStyleIdx="9" presStyleCnt="31"/>
      <dgm:spPr/>
      <dgm:t>
        <a:bodyPr/>
        <a:lstStyle/>
        <a:p>
          <a:endParaRPr lang="zh-TW" altLang="en-US"/>
        </a:p>
      </dgm:t>
    </dgm:pt>
    <dgm:pt modelId="{E806C6C4-87B4-4683-93F1-9D57B4D5F3E0}" type="pres">
      <dgm:prSet presAssocID="{CEB98281-4E70-4DCD-83E9-AA5364EBF71E}" presName="hierChild4" presStyleCnt="0"/>
      <dgm:spPr/>
    </dgm:pt>
    <dgm:pt modelId="{60F24F3C-E790-4D84-9846-44FA800A799D}" type="pres">
      <dgm:prSet presAssocID="{CEB98281-4E70-4DCD-83E9-AA5364EBF71E}" presName="hierChild5" presStyleCnt="0"/>
      <dgm:spPr/>
    </dgm:pt>
    <dgm:pt modelId="{03D8EB8A-118C-4134-BE87-01545467A62B}" type="pres">
      <dgm:prSet presAssocID="{0CA48897-A206-4A7E-B4D9-398F79F2F97B}" presName="hierChild5" presStyleCnt="0"/>
      <dgm:spPr/>
    </dgm:pt>
    <dgm:pt modelId="{BCCA1634-D3C8-457B-BC19-E945AD0EF573}" type="pres">
      <dgm:prSet presAssocID="{7CDBA262-41E7-4AC6-A3F5-DD0DF9EA1F8F}" presName="hierChild5" presStyleCnt="0"/>
      <dgm:spPr/>
    </dgm:pt>
    <dgm:pt modelId="{97B681DC-5D10-42DD-B0B7-DF682D20F370}" type="pres">
      <dgm:prSet presAssocID="{DC038C16-2DB4-48DD-B4B5-24E4ED1D7552}" presName="Name37" presStyleLbl="parChTrans1D2" presStyleIdx="1" presStyleCnt="4"/>
      <dgm:spPr/>
      <dgm:t>
        <a:bodyPr/>
        <a:lstStyle/>
        <a:p>
          <a:endParaRPr lang="zh-TW" altLang="en-US"/>
        </a:p>
      </dgm:t>
    </dgm:pt>
    <dgm:pt modelId="{4130A5B4-650F-41C5-8793-305312103F7F}" type="pres">
      <dgm:prSet presAssocID="{93ADDEDD-CA0A-4E48-B240-6C2AAEB56C3D}" presName="hierRoot2" presStyleCnt="0">
        <dgm:presLayoutVars>
          <dgm:hierBranch val="init"/>
        </dgm:presLayoutVars>
      </dgm:prSet>
      <dgm:spPr/>
    </dgm:pt>
    <dgm:pt modelId="{FFC0DED2-9A2C-465E-8796-02912A38A062}" type="pres">
      <dgm:prSet presAssocID="{93ADDEDD-CA0A-4E48-B240-6C2AAEB56C3D}" presName="rootComposite" presStyleCnt="0"/>
      <dgm:spPr/>
    </dgm:pt>
    <dgm:pt modelId="{A8B225A2-8E8B-4C5D-A893-2FA3DBB91093}" type="pres">
      <dgm:prSet presAssocID="{93ADDEDD-CA0A-4E48-B240-6C2AAEB56C3D}" presName="rootText" presStyleLbl="node2" presStyleIdx="1" presStyleCnt="4" custScaleX="185361" custScaleY="1044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60BC57B-635F-4F5E-B0C6-900B793A2836}" type="pres">
      <dgm:prSet presAssocID="{93ADDEDD-CA0A-4E48-B240-6C2AAEB56C3D}" presName="rootConnector" presStyleLbl="node2" presStyleIdx="1" presStyleCnt="4"/>
      <dgm:spPr/>
      <dgm:t>
        <a:bodyPr/>
        <a:lstStyle/>
        <a:p>
          <a:endParaRPr lang="zh-TW" altLang="en-US"/>
        </a:p>
      </dgm:t>
    </dgm:pt>
    <dgm:pt modelId="{5DF0CA82-274C-4118-B3B6-AE1DC85905F9}" type="pres">
      <dgm:prSet presAssocID="{93ADDEDD-CA0A-4E48-B240-6C2AAEB56C3D}" presName="hierChild4" presStyleCnt="0"/>
      <dgm:spPr/>
    </dgm:pt>
    <dgm:pt modelId="{260495C3-A24E-496F-A517-0E232598142F}" type="pres">
      <dgm:prSet presAssocID="{30D71EC7-6625-4A30-A690-27B64CA055D0}" presName="Name37" presStyleLbl="parChTrans1D3" presStyleIdx="2" presStyleCnt="7"/>
      <dgm:spPr/>
      <dgm:t>
        <a:bodyPr/>
        <a:lstStyle/>
        <a:p>
          <a:endParaRPr lang="zh-TW" altLang="en-US"/>
        </a:p>
      </dgm:t>
    </dgm:pt>
    <dgm:pt modelId="{BC66DE04-B95E-469B-A72C-7B34F14BA1F6}" type="pres">
      <dgm:prSet presAssocID="{1AA8F298-B57F-4E56-86D0-484AA9385DFE}" presName="hierRoot2" presStyleCnt="0">
        <dgm:presLayoutVars>
          <dgm:hierBranch val="init"/>
        </dgm:presLayoutVars>
      </dgm:prSet>
      <dgm:spPr/>
    </dgm:pt>
    <dgm:pt modelId="{524249F9-47E4-476C-9926-EDB4AE047DA4}" type="pres">
      <dgm:prSet presAssocID="{1AA8F298-B57F-4E56-86D0-484AA9385DFE}" presName="rootComposite" presStyleCnt="0"/>
      <dgm:spPr/>
    </dgm:pt>
    <dgm:pt modelId="{55C2F5FB-06D7-4BB7-93CB-537DC3FDC400}" type="pres">
      <dgm:prSet presAssocID="{1AA8F298-B57F-4E56-86D0-484AA9385DFE}" presName="rootText" presStyleLbl="node3" presStyleIdx="2" presStyleCnt="7" custScaleX="139711" custScaleY="17422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91ECB91-48E0-4D65-8D8A-37337894B42A}" type="pres">
      <dgm:prSet presAssocID="{1AA8F298-B57F-4E56-86D0-484AA9385DFE}" presName="rootConnector" presStyleLbl="node3" presStyleIdx="2" presStyleCnt="7"/>
      <dgm:spPr/>
      <dgm:t>
        <a:bodyPr/>
        <a:lstStyle/>
        <a:p>
          <a:endParaRPr lang="zh-TW" altLang="en-US"/>
        </a:p>
      </dgm:t>
    </dgm:pt>
    <dgm:pt modelId="{B8ED8C98-6280-42C5-B706-062F76705CB9}" type="pres">
      <dgm:prSet presAssocID="{1AA8F298-B57F-4E56-86D0-484AA9385DFE}" presName="hierChild4" presStyleCnt="0"/>
      <dgm:spPr/>
    </dgm:pt>
    <dgm:pt modelId="{4C5A0CC9-81D1-4982-9FF7-6129274799E7}" type="pres">
      <dgm:prSet presAssocID="{1AA8EE74-32AA-4B87-A8FE-85B52B4F57A3}" presName="Name37" presStyleLbl="parChTrans1D4" presStyleIdx="10" presStyleCnt="31"/>
      <dgm:spPr/>
      <dgm:t>
        <a:bodyPr/>
        <a:lstStyle/>
        <a:p>
          <a:endParaRPr lang="zh-TW" altLang="en-US"/>
        </a:p>
      </dgm:t>
    </dgm:pt>
    <dgm:pt modelId="{21571116-350E-441E-8AFB-AA3404146B9D}" type="pres">
      <dgm:prSet presAssocID="{ED3DB563-1CB6-42E7-97C8-C9C98C216FC6}" presName="hierRoot2" presStyleCnt="0">
        <dgm:presLayoutVars>
          <dgm:hierBranch val="init"/>
        </dgm:presLayoutVars>
      </dgm:prSet>
      <dgm:spPr/>
    </dgm:pt>
    <dgm:pt modelId="{0B987790-8FA1-43B8-8582-076540E2BB90}" type="pres">
      <dgm:prSet presAssocID="{ED3DB563-1CB6-42E7-97C8-C9C98C216FC6}" presName="rootComposite" presStyleCnt="0"/>
      <dgm:spPr/>
    </dgm:pt>
    <dgm:pt modelId="{B4CC853C-162E-4E3D-92CD-E305EAA8A159}" type="pres">
      <dgm:prSet presAssocID="{ED3DB563-1CB6-42E7-97C8-C9C98C216FC6}" presName="rootText" presStyleLbl="node4" presStyleIdx="10" presStyleCnt="31" custScaleX="137298" custScaleY="17918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5A72326-BA66-4B20-A788-0770AC8E1DD2}" type="pres">
      <dgm:prSet presAssocID="{ED3DB563-1CB6-42E7-97C8-C9C98C216FC6}" presName="rootConnector" presStyleLbl="node4" presStyleIdx="10" presStyleCnt="31"/>
      <dgm:spPr/>
      <dgm:t>
        <a:bodyPr/>
        <a:lstStyle/>
        <a:p>
          <a:endParaRPr lang="zh-TW" altLang="en-US"/>
        </a:p>
      </dgm:t>
    </dgm:pt>
    <dgm:pt modelId="{0172268E-FC47-45AB-95FE-D72935008442}" type="pres">
      <dgm:prSet presAssocID="{ED3DB563-1CB6-42E7-97C8-C9C98C216FC6}" presName="hierChild4" presStyleCnt="0"/>
      <dgm:spPr/>
    </dgm:pt>
    <dgm:pt modelId="{3D0B97BE-5207-4BB2-9A44-CFC043F2A787}" type="pres">
      <dgm:prSet presAssocID="{ED3DB563-1CB6-42E7-97C8-C9C98C216FC6}" presName="hierChild5" presStyleCnt="0"/>
      <dgm:spPr/>
    </dgm:pt>
    <dgm:pt modelId="{B08D803D-E7D0-41DA-A291-A7C808A17486}" type="pres">
      <dgm:prSet presAssocID="{2094AEED-1A4C-4F1B-8398-42D7800C292F}" presName="Name37" presStyleLbl="parChTrans1D4" presStyleIdx="11" presStyleCnt="31"/>
      <dgm:spPr/>
      <dgm:t>
        <a:bodyPr/>
        <a:lstStyle/>
        <a:p>
          <a:endParaRPr lang="zh-TW" altLang="en-US"/>
        </a:p>
      </dgm:t>
    </dgm:pt>
    <dgm:pt modelId="{EFABDE21-77A1-4201-9E28-01313CC3FDF9}" type="pres">
      <dgm:prSet presAssocID="{60789042-AB28-433F-9700-E50B0B3C2CCD}" presName="hierRoot2" presStyleCnt="0">
        <dgm:presLayoutVars>
          <dgm:hierBranch val="init"/>
        </dgm:presLayoutVars>
      </dgm:prSet>
      <dgm:spPr/>
    </dgm:pt>
    <dgm:pt modelId="{93F9B2D4-743F-476D-AA9C-40BEA82DD0D1}" type="pres">
      <dgm:prSet presAssocID="{60789042-AB28-433F-9700-E50B0B3C2CCD}" presName="rootComposite" presStyleCnt="0"/>
      <dgm:spPr/>
    </dgm:pt>
    <dgm:pt modelId="{0E26109B-EA0A-4037-83A1-F6A1B32B55BC}" type="pres">
      <dgm:prSet presAssocID="{60789042-AB28-433F-9700-E50B0B3C2CCD}" presName="rootText" presStyleLbl="node4" presStyleIdx="11" presStyleCnt="31" custScaleX="137298" custScaleY="14465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0B1D581-E99D-4687-BD19-0F5D696A10D4}" type="pres">
      <dgm:prSet presAssocID="{60789042-AB28-433F-9700-E50B0B3C2CCD}" presName="rootConnector" presStyleLbl="node4" presStyleIdx="11" presStyleCnt="31"/>
      <dgm:spPr/>
      <dgm:t>
        <a:bodyPr/>
        <a:lstStyle/>
        <a:p>
          <a:endParaRPr lang="zh-TW" altLang="en-US"/>
        </a:p>
      </dgm:t>
    </dgm:pt>
    <dgm:pt modelId="{EB213A14-5CF7-4A35-AC9F-1E6ACBB8CD30}" type="pres">
      <dgm:prSet presAssocID="{60789042-AB28-433F-9700-E50B0B3C2CCD}" presName="hierChild4" presStyleCnt="0"/>
      <dgm:spPr/>
    </dgm:pt>
    <dgm:pt modelId="{38816397-0BBF-4D63-8B2B-A37312F7F308}" type="pres">
      <dgm:prSet presAssocID="{60789042-AB28-433F-9700-E50B0B3C2CCD}" presName="hierChild5" presStyleCnt="0"/>
      <dgm:spPr/>
    </dgm:pt>
    <dgm:pt modelId="{263F90FC-4975-4481-97F3-F3BB31287D2D}" type="pres">
      <dgm:prSet presAssocID="{E2BE5BB5-E836-4110-97E4-351AA20B1E47}" presName="Name37" presStyleLbl="parChTrans1D4" presStyleIdx="12" presStyleCnt="31"/>
      <dgm:spPr/>
      <dgm:t>
        <a:bodyPr/>
        <a:lstStyle/>
        <a:p>
          <a:endParaRPr lang="zh-TW" altLang="en-US"/>
        </a:p>
      </dgm:t>
    </dgm:pt>
    <dgm:pt modelId="{D623F429-1A5A-457C-99A2-27E759FBB797}" type="pres">
      <dgm:prSet presAssocID="{70A8E9DC-3AA2-4349-B7E4-46A234DDFECA}" presName="hierRoot2" presStyleCnt="0">
        <dgm:presLayoutVars>
          <dgm:hierBranch val="init"/>
        </dgm:presLayoutVars>
      </dgm:prSet>
      <dgm:spPr/>
    </dgm:pt>
    <dgm:pt modelId="{BB3F550A-E3A0-46C4-9C35-16ABE19E5458}" type="pres">
      <dgm:prSet presAssocID="{70A8E9DC-3AA2-4349-B7E4-46A234DDFECA}" presName="rootComposite" presStyleCnt="0"/>
      <dgm:spPr/>
    </dgm:pt>
    <dgm:pt modelId="{2C135BE2-CFC3-427B-82AE-C242DC830C8B}" type="pres">
      <dgm:prSet presAssocID="{70A8E9DC-3AA2-4349-B7E4-46A234DDFECA}" presName="rootText" presStyleLbl="node4" presStyleIdx="12" presStyleCnt="31" custScaleX="137298" custScaleY="17918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A0E4B57-5DB8-4166-BFB9-7474945BEA58}" type="pres">
      <dgm:prSet presAssocID="{70A8E9DC-3AA2-4349-B7E4-46A234DDFECA}" presName="rootConnector" presStyleLbl="node4" presStyleIdx="12" presStyleCnt="31"/>
      <dgm:spPr/>
      <dgm:t>
        <a:bodyPr/>
        <a:lstStyle/>
        <a:p>
          <a:endParaRPr lang="zh-TW" altLang="en-US"/>
        </a:p>
      </dgm:t>
    </dgm:pt>
    <dgm:pt modelId="{A3CDC9D6-A0C4-4C96-9005-53A9B9515409}" type="pres">
      <dgm:prSet presAssocID="{70A8E9DC-3AA2-4349-B7E4-46A234DDFECA}" presName="hierChild4" presStyleCnt="0"/>
      <dgm:spPr/>
    </dgm:pt>
    <dgm:pt modelId="{5BBEEC84-0740-4CE2-9839-1BBA4C094F93}" type="pres">
      <dgm:prSet presAssocID="{70A8E9DC-3AA2-4349-B7E4-46A234DDFECA}" presName="hierChild5" presStyleCnt="0"/>
      <dgm:spPr/>
    </dgm:pt>
    <dgm:pt modelId="{12827BF4-B2E9-4CA4-9C93-68861BA80B7A}" type="pres">
      <dgm:prSet presAssocID="{746C0F49-194F-4994-B6E9-2FD0FC59CE35}" presName="Name37" presStyleLbl="parChTrans1D4" presStyleIdx="13" presStyleCnt="31"/>
      <dgm:spPr/>
      <dgm:t>
        <a:bodyPr/>
        <a:lstStyle/>
        <a:p>
          <a:endParaRPr lang="zh-TW" altLang="en-US"/>
        </a:p>
      </dgm:t>
    </dgm:pt>
    <dgm:pt modelId="{43E3A673-7252-4ADD-B4D5-4178AF1C2A72}" type="pres">
      <dgm:prSet presAssocID="{D6E3FA5E-AAE1-4536-9FFA-1D21F6AAAD1D}" presName="hierRoot2" presStyleCnt="0">
        <dgm:presLayoutVars>
          <dgm:hierBranch val="init"/>
        </dgm:presLayoutVars>
      </dgm:prSet>
      <dgm:spPr/>
    </dgm:pt>
    <dgm:pt modelId="{D8F557B1-B627-4A08-94DE-0611B250E9C7}" type="pres">
      <dgm:prSet presAssocID="{D6E3FA5E-AAE1-4536-9FFA-1D21F6AAAD1D}" presName="rootComposite" presStyleCnt="0"/>
      <dgm:spPr/>
    </dgm:pt>
    <dgm:pt modelId="{91F53C0F-EE2D-4871-B03B-51B2FCF4DC08}" type="pres">
      <dgm:prSet presAssocID="{D6E3FA5E-AAE1-4536-9FFA-1D21F6AAAD1D}" presName="rootText" presStyleLbl="node4" presStyleIdx="13" presStyleCnt="31" custScaleX="137298" custScaleY="19563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9456C69-B161-4486-A76C-D7C8C8194150}" type="pres">
      <dgm:prSet presAssocID="{D6E3FA5E-AAE1-4536-9FFA-1D21F6AAAD1D}" presName="rootConnector" presStyleLbl="node4" presStyleIdx="13" presStyleCnt="31"/>
      <dgm:spPr/>
      <dgm:t>
        <a:bodyPr/>
        <a:lstStyle/>
        <a:p>
          <a:endParaRPr lang="zh-TW" altLang="en-US"/>
        </a:p>
      </dgm:t>
    </dgm:pt>
    <dgm:pt modelId="{88038886-78BE-49D1-81A9-54A84F4B9D68}" type="pres">
      <dgm:prSet presAssocID="{D6E3FA5E-AAE1-4536-9FFA-1D21F6AAAD1D}" presName="hierChild4" presStyleCnt="0"/>
      <dgm:spPr/>
    </dgm:pt>
    <dgm:pt modelId="{435F51BB-0876-406C-9FCC-218ADBEC47DA}" type="pres">
      <dgm:prSet presAssocID="{D6E3FA5E-AAE1-4536-9FFA-1D21F6AAAD1D}" presName="hierChild5" presStyleCnt="0"/>
      <dgm:spPr/>
    </dgm:pt>
    <dgm:pt modelId="{4910D2B0-6343-468B-B50B-133D5844C58B}" type="pres">
      <dgm:prSet presAssocID="{80E27A2B-C456-45AF-B62D-97970C60FBD2}" presName="Name37" presStyleLbl="parChTrans1D4" presStyleIdx="14" presStyleCnt="31"/>
      <dgm:spPr/>
      <dgm:t>
        <a:bodyPr/>
        <a:lstStyle/>
        <a:p>
          <a:endParaRPr lang="zh-TW" altLang="en-US"/>
        </a:p>
      </dgm:t>
    </dgm:pt>
    <dgm:pt modelId="{95F5CBF4-DD22-42D8-920F-1BE160465DD4}" type="pres">
      <dgm:prSet presAssocID="{BE19AF7D-4084-46E4-9075-00FB33E0A884}" presName="hierRoot2" presStyleCnt="0">
        <dgm:presLayoutVars>
          <dgm:hierBranch val="init"/>
        </dgm:presLayoutVars>
      </dgm:prSet>
      <dgm:spPr/>
    </dgm:pt>
    <dgm:pt modelId="{3234659A-0003-442D-822F-BC0ECC71CAB9}" type="pres">
      <dgm:prSet presAssocID="{BE19AF7D-4084-46E4-9075-00FB33E0A884}" presName="rootComposite" presStyleCnt="0"/>
      <dgm:spPr/>
    </dgm:pt>
    <dgm:pt modelId="{E85BF0CA-6568-40EA-8D1F-91242D149498}" type="pres">
      <dgm:prSet presAssocID="{BE19AF7D-4084-46E4-9075-00FB33E0A884}" presName="rootText" presStyleLbl="node4" presStyleIdx="14" presStyleCnt="31" custScaleX="137298" custScaleY="17918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538B1EE-3321-417A-9C25-C86E2D36DDE3}" type="pres">
      <dgm:prSet presAssocID="{BE19AF7D-4084-46E4-9075-00FB33E0A884}" presName="rootConnector" presStyleLbl="node4" presStyleIdx="14" presStyleCnt="31"/>
      <dgm:spPr/>
      <dgm:t>
        <a:bodyPr/>
        <a:lstStyle/>
        <a:p>
          <a:endParaRPr lang="zh-TW" altLang="en-US"/>
        </a:p>
      </dgm:t>
    </dgm:pt>
    <dgm:pt modelId="{9E608597-28FC-4A95-8B54-2F159670CD5F}" type="pres">
      <dgm:prSet presAssocID="{BE19AF7D-4084-46E4-9075-00FB33E0A884}" presName="hierChild4" presStyleCnt="0"/>
      <dgm:spPr/>
    </dgm:pt>
    <dgm:pt modelId="{3D66E68D-3F98-4622-8CBE-0E5DD917FCD9}" type="pres">
      <dgm:prSet presAssocID="{BE19AF7D-4084-46E4-9075-00FB33E0A884}" presName="hierChild5" presStyleCnt="0"/>
      <dgm:spPr/>
    </dgm:pt>
    <dgm:pt modelId="{77AB6190-AAB7-4A50-A951-ACE0E01C873C}" type="pres">
      <dgm:prSet presAssocID="{B1762E31-B222-46ED-84A2-BDFF2029B357}" presName="Name37" presStyleLbl="parChTrans1D4" presStyleIdx="15" presStyleCnt="31"/>
      <dgm:spPr/>
      <dgm:t>
        <a:bodyPr/>
        <a:lstStyle/>
        <a:p>
          <a:endParaRPr lang="zh-TW" altLang="en-US"/>
        </a:p>
      </dgm:t>
    </dgm:pt>
    <dgm:pt modelId="{4651092B-5D4D-4E39-94A7-269AE557DDF9}" type="pres">
      <dgm:prSet presAssocID="{ABEF494F-852C-4374-A67D-DD0ED54EABA6}" presName="hierRoot2" presStyleCnt="0">
        <dgm:presLayoutVars>
          <dgm:hierBranch val="init"/>
        </dgm:presLayoutVars>
      </dgm:prSet>
      <dgm:spPr/>
    </dgm:pt>
    <dgm:pt modelId="{D07461C6-52D0-4ACA-B25C-B97BF7CEEA91}" type="pres">
      <dgm:prSet presAssocID="{ABEF494F-852C-4374-A67D-DD0ED54EABA6}" presName="rootComposite" presStyleCnt="0"/>
      <dgm:spPr/>
    </dgm:pt>
    <dgm:pt modelId="{DFE3B637-67D4-4562-82D2-55283394F794}" type="pres">
      <dgm:prSet presAssocID="{ABEF494F-852C-4374-A67D-DD0ED54EABA6}" presName="rootText" presStyleLbl="node4" presStyleIdx="15" presStyleCnt="31" custScaleX="193992" custScaleY="19563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3B56058-E181-4450-BE2F-8390AAC4A50D}" type="pres">
      <dgm:prSet presAssocID="{ABEF494F-852C-4374-A67D-DD0ED54EABA6}" presName="rootConnector" presStyleLbl="node4" presStyleIdx="15" presStyleCnt="31"/>
      <dgm:spPr/>
      <dgm:t>
        <a:bodyPr/>
        <a:lstStyle/>
        <a:p>
          <a:endParaRPr lang="zh-TW" altLang="en-US"/>
        </a:p>
      </dgm:t>
    </dgm:pt>
    <dgm:pt modelId="{5E192C05-9A57-410D-A075-44298C4C0430}" type="pres">
      <dgm:prSet presAssocID="{ABEF494F-852C-4374-A67D-DD0ED54EABA6}" presName="hierChild4" presStyleCnt="0"/>
      <dgm:spPr/>
    </dgm:pt>
    <dgm:pt modelId="{45E8005C-7BF6-46D9-BDFE-A1119D696B77}" type="pres">
      <dgm:prSet presAssocID="{ABEF494F-852C-4374-A67D-DD0ED54EABA6}" presName="hierChild5" presStyleCnt="0"/>
      <dgm:spPr/>
    </dgm:pt>
    <dgm:pt modelId="{982DB9B8-FB04-4010-97C9-8837E8BF03C9}" type="pres">
      <dgm:prSet presAssocID="{009F247F-1BD4-4070-9FF4-91AEDEF5C649}" presName="Name37" presStyleLbl="parChTrans1D4" presStyleIdx="16" presStyleCnt="31"/>
      <dgm:spPr/>
      <dgm:t>
        <a:bodyPr/>
        <a:lstStyle/>
        <a:p>
          <a:endParaRPr lang="zh-TW" altLang="en-US"/>
        </a:p>
      </dgm:t>
    </dgm:pt>
    <dgm:pt modelId="{C7C60D68-DC32-400A-B774-766344FB267B}" type="pres">
      <dgm:prSet presAssocID="{A752AFB6-3142-469A-B83F-29CE259EA45C}" presName="hierRoot2" presStyleCnt="0">
        <dgm:presLayoutVars>
          <dgm:hierBranch val="init"/>
        </dgm:presLayoutVars>
      </dgm:prSet>
      <dgm:spPr/>
    </dgm:pt>
    <dgm:pt modelId="{65FC6560-578F-4AFC-8263-2DBCDB9C1FDE}" type="pres">
      <dgm:prSet presAssocID="{A752AFB6-3142-469A-B83F-29CE259EA45C}" presName="rootComposite" presStyleCnt="0"/>
      <dgm:spPr/>
    </dgm:pt>
    <dgm:pt modelId="{733E3D79-8B36-48BB-87F6-B62E8DD28015}" type="pres">
      <dgm:prSet presAssocID="{A752AFB6-3142-469A-B83F-29CE259EA45C}" presName="rootText" presStyleLbl="node4" presStyleIdx="16" presStyleCnt="31" custScaleX="160819" custScaleY="15142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ABC8506-7329-421A-BD71-A601C54EDDC6}" type="pres">
      <dgm:prSet presAssocID="{A752AFB6-3142-469A-B83F-29CE259EA45C}" presName="rootConnector" presStyleLbl="node4" presStyleIdx="16" presStyleCnt="31"/>
      <dgm:spPr/>
      <dgm:t>
        <a:bodyPr/>
        <a:lstStyle/>
        <a:p>
          <a:endParaRPr lang="zh-TW" altLang="en-US"/>
        </a:p>
      </dgm:t>
    </dgm:pt>
    <dgm:pt modelId="{B0329DC9-0774-4197-9391-CDDF0FD9D8D2}" type="pres">
      <dgm:prSet presAssocID="{A752AFB6-3142-469A-B83F-29CE259EA45C}" presName="hierChild4" presStyleCnt="0"/>
      <dgm:spPr/>
    </dgm:pt>
    <dgm:pt modelId="{6595675F-A647-4434-A632-536864FD45AD}" type="pres">
      <dgm:prSet presAssocID="{A752AFB6-3142-469A-B83F-29CE259EA45C}" presName="hierChild5" presStyleCnt="0"/>
      <dgm:spPr/>
    </dgm:pt>
    <dgm:pt modelId="{905AF0E8-CC29-4FE8-A703-B8CD65A63DEB}" type="pres">
      <dgm:prSet presAssocID="{1AA8F298-B57F-4E56-86D0-484AA9385DFE}" presName="hierChild5" presStyleCnt="0"/>
      <dgm:spPr/>
    </dgm:pt>
    <dgm:pt modelId="{8ECD79AA-3E1C-4334-8692-63C0E5C96527}" type="pres">
      <dgm:prSet presAssocID="{DDF2AD63-18E6-47FA-A327-30C6137C0E2C}" presName="Name37" presStyleLbl="parChTrans1D3" presStyleIdx="3" presStyleCnt="7"/>
      <dgm:spPr/>
      <dgm:t>
        <a:bodyPr/>
        <a:lstStyle/>
        <a:p>
          <a:endParaRPr lang="zh-TW" altLang="en-US"/>
        </a:p>
      </dgm:t>
    </dgm:pt>
    <dgm:pt modelId="{D72EE7EC-5742-4342-92B0-D60E534F33C1}" type="pres">
      <dgm:prSet presAssocID="{C1C29F87-C5E2-468C-8286-4EDFC17A0999}" presName="hierRoot2" presStyleCnt="0">
        <dgm:presLayoutVars>
          <dgm:hierBranch val="init"/>
        </dgm:presLayoutVars>
      </dgm:prSet>
      <dgm:spPr/>
    </dgm:pt>
    <dgm:pt modelId="{204CC5CF-9142-466D-985D-D57859E362C5}" type="pres">
      <dgm:prSet presAssocID="{C1C29F87-C5E2-468C-8286-4EDFC17A0999}" presName="rootComposite" presStyleCnt="0"/>
      <dgm:spPr/>
    </dgm:pt>
    <dgm:pt modelId="{DB01C124-53B8-4D2D-AD71-808F58A7917A}" type="pres">
      <dgm:prSet presAssocID="{C1C29F87-C5E2-468C-8286-4EDFC17A0999}" presName="rootText" presStyleLbl="node3" presStyleIdx="3" presStyleCnt="7" custScaleX="159601" custScaleY="17422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9C816A7-83E4-4E2D-9F44-A9FE5903973B}" type="pres">
      <dgm:prSet presAssocID="{C1C29F87-C5E2-468C-8286-4EDFC17A0999}" presName="rootConnector" presStyleLbl="node3" presStyleIdx="3" presStyleCnt="7"/>
      <dgm:spPr/>
      <dgm:t>
        <a:bodyPr/>
        <a:lstStyle/>
        <a:p>
          <a:endParaRPr lang="zh-TW" altLang="en-US"/>
        </a:p>
      </dgm:t>
    </dgm:pt>
    <dgm:pt modelId="{C3741447-4DF3-4B4E-A9D4-290515C727F9}" type="pres">
      <dgm:prSet presAssocID="{C1C29F87-C5E2-468C-8286-4EDFC17A0999}" presName="hierChild4" presStyleCnt="0"/>
      <dgm:spPr/>
    </dgm:pt>
    <dgm:pt modelId="{54ADDD44-29C8-4F02-94D2-335A2EF55AF1}" type="pres">
      <dgm:prSet presAssocID="{719A4E73-5654-41A5-A5C0-FAE8919117EB}" presName="Name37" presStyleLbl="parChTrans1D4" presStyleIdx="17" presStyleCnt="31"/>
      <dgm:spPr/>
      <dgm:t>
        <a:bodyPr/>
        <a:lstStyle/>
        <a:p>
          <a:endParaRPr lang="zh-TW" altLang="en-US"/>
        </a:p>
      </dgm:t>
    </dgm:pt>
    <dgm:pt modelId="{0F31567C-C2CE-47AA-BC1A-55CDE3688EBD}" type="pres">
      <dgm:prSet presAssocID="{6F234189-DBF0-4242-A0EA-7F4BBE5D58FC}" presName="hierRoot2" presStyleCnt="0">
        <dgm:presLayoutVars>
          <dgm:hierBranch val="init"/>
        </dgm:presLayoutVars>
      </dgm:prSet>
      <dgm:spPr/>
    </dgm:pt>
    <dgm:pt modelId="{E84F2DB4-6DA3-49B8-808A-479CDAFED3AE}" type="pres">
      <dgm:prSet presAssocID="{6F234189-DBF0-4242-A0EA-7F4BBE5D58FC}" presName="rootComposite" presStyleCnt="0"/>
      <dgm:spPr/>
    </dgm:pt>
    <dgm:pt modelId="{DD0CDFF2-E6BF-4593-86AC-E1B7CBA2177E}" type="pres">
      <dgm:prSet presAssocID="{6F234189-DBF0-4242-A0EA-7F4BBE5D58FC}" presName="rootText" presStyleLbl="node4" presStyleIdx="17" presStyleCnt="31" custScaleX="136039" custScaleY="17037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1B64667-A70A-4FAA-8603-98F309C4224D}" type="pres">
      <dgm:prSet presAssocID="{6F234189-DBF0-4242-A0EA-7F4BBE5D58FC}" presName="rootConnector" presStyleLbl="node4" presStyleIdx="17" presStyleCnt="31"/>
      <dgm:spPr/>
      <dgm:t>
        <a:bodyPr/>
        <a:lstStyle/>
        <a:p>
          <a:endParaRPr lang="zh-TW" altLang="en-US"/>
        </a:p>
      </dgm:t>
    </dgm:pt>
    <dgm:pt modelId="{9805682F-362C-4A20-B403-0C76878379F7}" type="pres">
      <dgm:prSet presAssocID="{6F234189-DBF0-4242-A0EA-7F4BBE5D58FC}" presName="hierChild4" presStyleCnt="0"/>
      <dgm:spPr/>
    </dgm:pt>
    <dgm:pt modelId="{57F07313-0082-4B58-9EF9-CFEF47F40E40}" type="pres">
      <dgm:prSet presAssocID="{6F234189-DBF0-4242-A0EA-7F4BBE5D58FC}" presName="hierChild5" presStyleCnt="0"/>
      <dgm:spPr/>
    </dgm:pt>
    <dgm:pt modelId="{463CC9BD-7CBD-4ABC-9389-6F72E2F70363}" type="pres">
      <dgm:prSet presAssocID="{57188D87-D478-4D35-836E-BF4BB0475FCB}" presName="Name37" presStyleLbl="parChTrans1D4" presStyleIdx="18" presStyleCnt="31"/>
      <dgm:spPr/>
      <dgm:t>
        <a:bodyPr/>
        <a:lstStyle/>
        <a:p>
          <a:endParaRPr lang="zh-TW" altLang="en-US"/>
        </a:p>
      </dgm:t>
    </dgm:pt>
    <dgm:pt modelId="{794B6BB9-7A6F-431E-A145-FCB42131F450}" type="pres">
      <dgm:prSet presAssocID="{FF56BEFF-4F82-4203-86B7-B8CCAB2FC95A}" presName="hierRoot2" presStyleCnt="0">
        <dgm:presLayoutVars>
          <dgm:hierBranch val="init"/>
        </dgm:presLayoutVars>
      </dgm:prSet>
      <dgm:spPr/>
    </dgm:pt>
    <dgm:pt modelId="{BEDBF4D9-23C6-45D6-A9B0-6FD072DFBE1A}" type="pres">
      <dgm:prSet presAssocID="{FF56BEFF-4F82-4203-86B7-B8CCAB2FC95A}" presName="rootComposite" presStyleCnt="0"/>
      <dgm:spPr/>
    </dgm:pt>
    <dgm:pt modelId="{A134430D-69D4-43D4-86AB-8A7ACE77D547}" type="pres">
      <dgm:prSet presAssocID="{FF56BEFF-4F82-4203-86B7-B8CCAB2FC95A}" presName="rootText" presStyleLbl="node4" presStyleIdx="18" presStyleCnt="31" custScaleX="136039" custScaleY="16688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D6D3CA1-6DE8-49E0-8C7F-EF7A71D7D46B}" type="pres">
      <dgm:prSet presAssocID="{FF56BEFF-4F82-4203-86B7-B8CCAB2FC95A}" presName="rootConnector" presStyleLbl="node4" presStyleIdx="18" presStyleCnt="31"/>
      <dgm:spPr/>
      <dgm:t>
        <a:bodyPr/>
        <a:lstStyle/>
        <a:p>
          <a:endParaRPr lang="zh-TW" altLang="en-US"/>
        </a:p>
      </dgm:t>
    </dgm:pt>
    <dgm:pt modelId="{56B7CAFD-8A8F-4AE8-A7F4-33D0F6A44173}" type="pres">
      <dgm:prSet presAssocID="{FF56BEFF-4F82-4203-86B7-B8CCAB2FC95A}" presName="hierChild4" presStyleCnt="0"/>
      <dgm:spPr/>
    </dgm:pt>
    <dgm:pt modelId="{A609BE8F-A15B-4913-8253-8C7E2BC23AE1}" type="pres">
      <dgm:prSet presAssocID="{FF56BEFF-4F82-4203-86B7-B8CCAB2FC95A}" presName="hierChild5" presStyleCnt="0"/>
      <dgm:spPr/>
    </dgm:pt>
    <dgm:pt modelId="{7D09885C-B16B-485E-888E-082F1A060712}" type="pres">
      <dgm:prSet presAssocID="{90252E81-3890-4FA5-8AEB-853DAEF2E4A4}" presName="Name37" presStyleLbl="parChTrans1D4" presStyleIdx="19" presStyleCnt="31"/>
      <dgm:spPr/>
      <dgm:t>
        <a:bodyPr/>
        <a:lstStyle/>
        <a:p>
          <a:endParaRPr lang="zh-TW" altLang="en-US"/>
        </a:p>
      </dgm:t>
    </dgm:pt>
    <dgm:pt modelId="{88DF0042-D45B-432E-82C3-945D66C0D186}" type="pres">
      <dgm:prSet presAssocID="{8A2EE68C-361F-4890-83B1-F15E1FE97643}" presName="hierRoot2" presStyleCnt="0">
        <dgm:presLayoutVars>
          <dgm:hierBranch val="init"/>
        </dgm:presLayoutVars>
      </dgm:prSet>
      <dgm:spPr/>
    </dgm:pt>
    <dgm:pt modelId="{2316FBE8-9327-4464-AA40-0D34DBA96417}" type="pres">
      <dgm:prSet presAssocID="{8A2EE68C-361F-4890-83B1-F15E1FE97643}" presName="rootComposite" presStyleCnt="0"/>
      <dgm:spPr/>
    </dgm:pt>
    <dgm:pt modelId="{F1AC1486-42AF-4AF8-8D37-181BC9120C3F}" type="pres">
      <dgm:prSet presAssocID="{8A2EE68C-361F-4890-83B1-F15E1FE97643}" presName="rootText" presStyleLbl="node4" presStyleIdx="19" presStyleCnt="31" custScaleX="136039" custScaleY="1703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81C4838-4BB6-4EAE-83C7-B151F6522C63}" type="pres">
      <dgm:prSet presAssocID="{8A2EE68C-361F-4890-83B1-F15E1FE97643}" presName="rootConnector" presStyleLbl="node4" presStyleIdx="19" presStyleCnt="31"/>
      <dgm:spPr/>
      <dgm:t>
        <a:bodyPr/>
        <a:lstStyle/>
        <a:p>
          <a:endParaRPr lang="zh-TW" altLang="en-US"/>
        </a:p>
      </dgm:t>
    </dgm:pt>
    <dgm:pt modelId="{65EF9421-BCDB-40AA-BA42-F62663AD6126}" type="pres">
      <dgm:prSet presAssocID="{8A2EE68C-361F-4890-83B1-F15E1FE97643}" presName="hierChild4" presStyleCnt="0"/>
      <dgm:spPr/>
    </dgm:pt>
    <dgm:pt modelId="{C5D04DC4-4D5D-406A-930B-4A5EB5906E78}" type="pres">
      <dgm:prSet presAssocID="{8A2EE68C-361F-4890-83B1-F15E1FE97643}" presName="hierChild5" presStyleCnt="0"/>
      <dgm:spPr/>
    </dgm:pt>
    <dgm:pt modelId="{B174B461-E210-4D01-8903-4965FFC8F677}" type="pres">
      <dgm:prSet presAssocID="{C1C29F87-C5E2-468C-8286-4EDFC17A0999}" presName="hierChild5" presStyleCnt="0"/>
      <dgm:spPr/>
    </dgm:pt>
    <dgm:pt modelId="{27AAE943-56D9-4800-A674-4F495229B716}" type="pres">
      <dgm:prSet presAssocID="{93ADDEDD-CA0A-4E48-B240-6C2AAEB56C3D}" presName="hierChild5" presStyleCnt="0"/>
      <dgm:spPr/>
    </dgm:pt>
    <dgm:pt modelId="{119ADC71-D1C9-44A6-92F3-D769B2CEBFEE}" type="pres">
      <dgm:prSet presAssocID="{6D1C082F-5BFC-4C15-9952-F23FED0BAD75}" presName="Name37" presStyleLbl="parChTrans1D2" presStyleIdx="2" presStyleCnt="4"/>
      <dgm:spPr/>
      <dgm:t>
        <a:bodyPr/>
        <a:lstStyle/>
        <a:p>
          <a:endParaRPr lang="zh-TW" altLang="en-US"/>
        </a:p>
      </dgm:t>
    </dgm:pt>
    <dgm:pt modelId="{6A21588D-EE33-434E-9476-461BCF47B91F}" type="pres">
      <dgm:prSet presAssocID="{D7F2CC6C-3180-468B-9865-32956AE7EBEF}" presName="hierRoot2" presStyleCnt="0">
        <dgm:presLayoutVars>
          <dgm:hierBranch val="init"/>
        </dgm:presLayoutVars>
      </dgm:prSet>
      <dgm:spPr/>
    </dgm:pt>
    <dgm:pt modelId="{773034C6-9D4D-40DA-9755-B6F7D2F86FE6}" type="pres">
      <dgm:prSet presAssocID="{D7F2CC6C-3180-468B-9865-32956AE7EBEF}" presName="rootComposite" presStyleCnt="0"/>
      <dgm:spPr/>
    </dgm:pt>
    <dgm:pt modelId="{E5462DBE-C62A-45CA-825A-B81D794D552B}" type="pres">
      <dgm:prSet presAssocID="{D7F2CC6C-3180-468B-9865-32956AE7EBEF}" presName="rootText" presStyleLbl="node2" presStyleIdx="2" presStyleCnt="4" custScaleX="168627" custScaleY="11193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5432C1B-F57F-4A92-B58F-4E63523478E0}" type="pres">
      <dgm:prSet presAssocID="{D7F2CC6C-3180-468B-9865-32956AE7EBEF}" presName="rootConnector" presStyleLbl="node2" presStyleIdx="2" presStyleCnt="4"/>
      <dgm:spPr/>
      <dgm:t>
        <a:bodyPr/>
        <a:lstStyle/>
        <a:p>
          <a:endParaRPr lang="zh-TW" altLang="en-US"/>
        </a:p>
      </dgm:t>
    </dgm:pt>
    <dgm:pt modelId="{0BE63EA8-21E5-4668-B839-F58172959A82}" type="pres">
      <dgm:prSet presAssocID="{D7F2CC6C-3180-468B-9865-32956AE7EBEF}" presName="hierChild4" presStyleCnt="0"/>
      <dgm:spPr/>
    </dgm:pt>
    <dgm:pt modelId="{9964AA27-954C-42D4-B121-74F4B879F052}" type="pres">
      <dgm:prSet presAssocID="{62DF90DD-4BFC-4F92-9183-4862D865A7B9}" presName="Name37" presStyleLbl="parChTrans1D3" presStyleIdx="4" presStyleCnt="7"/>
      <dgm:spPr/>
      <dgm:t>
        <a:bodyPr/>
        <a:lstStyle/>
        <a:p>
          <a:endParaRPr lang="zh-TW" altLang="en-US"/>
        </a:p>
      </dgm:t>
    </dgm:pt>
    <dgm:pt modelId="{DD8FF599-933E-4B82-8863-EDB6979E8739}" type="pres">
      <dgm:prSet presAssocID="{FA6851F8-C0F1-4517-AE12-59E9EFE7C64B}" presName="hierRoot2" presStyleCnt="0">
        <dgm:presLayoutVars>
          <dgm:hierBranch val="init"/>
        </dgm:presLayoutVars>
      </dgm:prSet>
      <dgm:spPr/>
    </dgm:pt>
    <dgm:pt modelId="{A5FCBD9F-6FE1-4984-A221-188562436AEB}" type="pres">
      <dgm:prSet presAssocID="{FA6851F8-C0F1-4517-AE12-59E9EFE7C64B}" presName="rootComposite" presStyleCnt="0"/>
      <dgm:spPr/>
    </dgm:pt>
    <dgm:pt modelId="{002A061F-326C-45B2-B6B0-4368F579C6FA}" type="pres">
      <dgm:prSet presAssocID="{FA6851F8-C0F1-4517-AE12-59E9EFE7C64B}" presName="rootText" presStyleLbl="node3" presStyleIdx="4" presStyleCnt="7" custScaleX="230712" custScaleY="13814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1BF2EDF-CBA0-4D45-A3F9-9903C3C43AFC}" type="pres">
      <dgm:prSet presAssocID="{FA6851F8-C0F1-4517-AE12-59E9EFE7C64B}" presName="rootConnector" presStyleLbl="node3" presStyleIdx="4" presStyleCnt="7"/>
      <dgm:spPr/>
      <dgm:t>
        <a:bodyPr/>
        <a:lstStyle/>
        <a:p>
          <a:endParaRPr lang="zh-TW" altLang="en-US"/>
        </a:p>
      </dgm:t>
    </dgm:pt>
    <dgm:pt modelId="{CC61C9C9-CD81-4912-83CF-A5A28F84C3C9}" type="pres">
      <dgm:prSet presAssocID="{FA6851F8-C0F1-4517-AE12-59E9EFE7C64B}" presName="hierChild4" presStyleCnt="0"/>
      <dgm:spPr/>
    </dgm:pt>
    <dgm:pt modelId="{970EF8A2-11D8-4EF1-9273-E452980A1F9E}" type="pres">
      <dgm:prSet presAssocID="{4DA50A4E-2350-4A56-97DB-7D8FA9235D64}" presName="Name37" presStyleLbl="parChTrans1D4" presStyleIdx="20" presStyleCnt="31"/>
      <dgm:spPr/>
      <dgm:t>
        <a:bodyPr/>
        <a:lstStyle/>
        <a:p>
          <a:endParaRPr lang="zh-TW" altLang="en-US"/>
        </a:p>
      </dgm:t>
    </dgm:pt>
    <dgm:pt modelId="{B784D062-0F81-4C23-8CB0-B0A9CC96714B}" type="pres">
      <dgm:prSet presAssocID="{B8DB4FE0-CDD3-474F-8D71-021332A701AC}" presName="hierRoot2" presStyleCnt="0">
        <dgm:presLayoutVars>
          <dgm:hierBranch val="init"/>
        </dgm:presLayoutVars>
      </dgm:prSet>
      <dgm:spPr/>
    </dgm:pt>
    <dgm:pt modelId="{062DE359-B1ED-4182-BC59-5ADC66030362}" type="pres">
      <dgm:prSet presAssocID="{B8DB4FE0-CDD3-474F-8D71-021332A701AC}" presName="rootComposite" presStyleCnt="0"/>
      <dgm:spPr/>
    </dgm:pt>
    <dgm:pt modelId="{E35D3E92-81FE-4BA5-AAEE-8FB2E13711A6}" type="pres">
      <dgm:prSet presAssocID="{B8DB4FE0-CDD3-474F-8D71-021332A701AC}" presName="rootText" presStyleLbl="node4" presStyleIdx="20" presStyleCnt="31" custScaleX="170385" custScaleY="21497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1D199BF-80C1-4478-8081-75AB7E4ACAB9}" type="pres">
      <dgm:prSet presAssocID="{B8DB4FE0-CDD3-474F-8D71-021332A701AC}" presName="rootConnector" presStyleLbl="node4" presStyleIdx="20" presStyleCnt="31"/>
      <dgm:spPr/>
      <dgm:t>
        <a:bodyPr/>
        <a:lstStyle/>
        <a:p>
          <a:endParaRPr lang="zh-TW" altLang="en-US"/>
        </a:p>
      </dgm:t>
    </dgm:pt>
    <dgm:pt modelId="{395FDFFD-0FA3-4F78-8CAF-3EAAEA65A594}" type="pres">
      <dgm:prSet presAssocID="{B8DB4FE0-CDD3-474F-8D71-021332A701AC}" presName="hierChild4" presStyleCnt="0"/>
      <dgm:spPr/>
    </dgm:pt>
    <dgm:pt modelId="{AB1C8B7F-E677-4E8E-A249-4F7CE7E84470}" type="pres">
      <dgm:prSet presAssocID="{B8DB4FE0-CDD3-474F-8D71-021332A701AC}" presName="hierChild5" presStyleCnt="0"/>
      <dgm:spPr/>
    </dgm:pt>
    <dgm:pt modelId="{4EAD034B-A347-43FF-B7AD-141C3ACBE3F9}" type="pres">
      <dgm:prSet presAssocID="{2A0DA6D3-9B16-4654-93AE-99AC08356A69}" presName="Name37" presStyleLbl="parChTrans1D4" presStyleIdx="21" presStyleCnt="31"/>
      <dgm:spPr/>
      <dgm:t>
        <a:bodyPr/>
        <a:lstStyle/>
        <a:p>
          <a:endParaRPr lang="zh-TW" altLang="en-US"/>
        </a:p>
      </dgm:t>
    </dgm:pt>
    <dgm:pt modelId="{DED747BA-F086-449E-B77A-DCC8835A501A}" type="pres">
      <dgm:prSet presAssocID="{63E2CEF6-2277-49EA-926E-2CB25BCE8C48}" presName="hierRoot2" presStyleCnt="0">
        <dgm:presLayoutVars>
          <dgm:hierBranch val="init"/>
        </dgm:presLayoutVars>
      </dgm:prSet>
      <dgm:spPr/>
    </dgm:pt>
    <dgm:pt modelId="{971F00EB-6345-42C0-94FD-1BF3BF3F6C9D}" type="pres">
      <dgm:prSet presAssocID="{63E2CEF6-2277-49EA-926E-2CB25BCE8C48}" presName="rootComposite" presStyleCnt="0"/>
      <dgm:spPr/>
    </dgm:pt>
    <dgm:pt modelId="{9F201B39-557B-4738-BD4C-47DB23660EA4}" type="pres">
      <dgm:prSet presAssocID="{63E2CEF6-2277-49EA-926E-2CB25BCE8C48}" presName="rootText" presStyleLbl="node4" presStyleIdx="21" presStyleCnt="31" custScaleX="134208" custScaleY="17484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8F0350E-A906-45A0-BCEB-8AB038FAE242}" type="pres">
      <dgm:prSet presAssocID="{63E2CEF6-2277-49EA-926E-2CB25BCE8C48}" presName="rootConnector" presStyleLbl="node4" presStyleIdx="21" presStyleCnt="31"/>
      <dgm:spPr/>
      <dgm:t>
        <a:bodyPr/>
        <a:lstStyle/>
        <a:p>
          <a:endParaRPr lang="zh-TW" altLang="en-US"/>
        </a:p>
      </dgm:t>
    </dgm:pt>
    <dgm:pt modelId="{8C1048B9-2716-4983-943C-557DE0C0DE80}" type="pres">
      <dgm:prSet presAssocID="{63E2CEF6-2277-49EA-926E-2CB25BCE8C48}" presName="hierChild4" presStyleCnt="0"/>
      <dgm:spPr/>
    </dgm:pt>
    <dgm:pt modelId="{6EBC96B2-6FB1-477E-A071-B79352A95286}" type="pres">
      <dgm:prSet presAssocID="{63E2CEF6-2277-49EA-926E-2CB25BCE8C48}" presName="hierChild5" presStyleCnt="0"/>
      <dgm:spPr/>
    </dgm:pt>
    <dgm:pt modelId="{77398EF5-B019-411A-A447-B0EB6C147BC6}" type="pres">
      <dgm:prSet presAssocID="{FA6851F8-C0F1-4517-AE12-59E9EFE7C64B}" presName="hierChild5" presStyleCnt="0"/>
      <dgm:spPr/>
    </dgm:pt>
    <dgm:pt modelId="{550D22F3-2F23-4219-AB5C-5E194CACD18F}" type="pres">
      <dgm:prSet presAssocID="{ED349BB1-9968-409F-8ED4-75480CE3F400}" presName="Name37" presStyleLbl="parChTrans1D3" presStyleIdx="5" presStyleCnt="7"/>
      <dgm:spPr/>
      <dgm:t>
        <a:bodyPr/>
        <a:lstStyle/>
        <a:p>
          <a:endParaRPr lang="zh-TW" altLang="en-US"/>
        </a:p>
      </dgm:t>
    </dgm:pt>
    <dgm:pt modelId="{D8A03D76-0E8B-4188-BAD3-9800F3A2CAE5}" type="pres">
      <dgm:prSet presAssocID="{5BEE8EF1-72B3-4BDA-991D-52F64D0FABFB}" presName="hierRoot2" presStyleCnt="0">
        <dgm:presLayoutVars>
          <dgm:hierBranch val="init"/>
        </dgm:presLayoutVars>
      </dgm:prSet>
      <dgm:spPr/>
    </dgm:pt>
    <dgm:pt modelId="{94758B61-4AAA-47AE-AE81-8DA3C12FA6E2}" type="pres">
      <dgm:prSet presAssocID="{5BEE8EF1-72B3-4BDA-991D-52F64D0FABFB}" presName="rootComposite" presStyleCnt="0"/>
      <dgm:spPr/>
    </dgm:pt>
    <dgm:pt modelId="{CB21E03F-B3BB-4AD8-91BE-3C4B5D69538F}" type="pres">
      <dgm:prSet presAssocID="{5BEE8EF1-72B3-4BDA-991D-52F64D0FABFB}" presName="rootText" presStyleLbl="node3" presStyleIdx="5" presStyleCnt="7" custScaleX="188863" custScaleY="18918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DC3BC81-1828-4923-B676-DDF679CED228}" type="pres">
      <dgm:prSet presAssocID="{5BEE8EF1-72B3-4BDA-991D-52F64D0FABFB}" presName="rootConnector" presStyleLbl="node3" presStyleIdx="5" presStyleCnt="7"/>
      <dgm:spPr/>
      <dgm:t>
        <a:bodyPr/>
        <a:lstStyle/>
        <a:p>
          <a:endParaRPr lang="zh-TW" altLang="en-US"/>
        </a:p>
      </dgm:t>
    </dgm:pt>
    <dgm:pt modelId="{3CE3A8C9-F06D-4AD7-8BCC-3DBA260EA6D9}" type="pres">
      <dgm:prSet presAssocID="{5BEE8EF1-72B3-4BDA-991D-52F64D0FABFB}" presName="hierChild4" presStyleCnt="0"/>
      <dgm:spPr/>
    </dgm:pt>
    <dgm:pt modelId="{155189D3-6BF3-472D-A191-6361C6BD20BA}" type="pres">
      <dgm:prSet presAssocID="{57E1CA95-73F2-4891-9332-4EF7575A6B94}" presName="Name37" presStyleLbl="parChTrans1D4" presStyleIdx="22" presStyleCnt="31"/>
      <dgm:spPr/>
      <dgm:t>
        <a:bodyPr/>
        <a:lstStyle/>
        <a:p>
          <a:endParaRPr lang="zh-TW" altLang="en-US"/>
        </a:p>
      </dgm:t>
    </dgm:pt>
    <dgm:pt modelId="{80AB37B1-C9D3-4CAD-9CC9-B0D07682A536}" type="pres">
      <dgm:prSet presAssocID="{78107DEB-EA4A-419B-8799-216656EB6A6E}" presName="hierRoot2" presStyleCnt="0">
        <dgm:presLayoutVars>
          <dgm:hierBranch val="init"/>
        </dgm:presLayoutVars>
      </dgm:prSet>
      <dgm:spPr/>
    </dgm:pt>
    <dgm:pt modelId="{6285CF50-651A-44AC-A7AE-2081A416D3D8}" type="pres">
      <dgm:prSet presAssocID="{78107DEB-EA4A-419B-8799-216656EB6A6E}" presName="rootComposite" presStyleCnt="0"/>
      <dgm:spPr/>
    </dgm:pt>
    <dgm:pt modelId="{EBF73E37-18F9-4E89-A78E-23F26A37BA74}" type="pres">
      <dgm:prSet presAssocID="{78107DEB-EA4A-419B-8799-216656EB6A6E}" presName="rootText" presStyleLbl="node4" presStyleIdx="22" presStyleCnt="31" custScaleX="151948" custScaleY="17808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033DE51-5539-4345-85D3-9DEC2E3C3303}" type="pres">
      <dgm:prSet presAssocID="{78107DEB-EA4A-419B-8799-216656EB6A6E}" presName="rootConnector" presStyleLbl="node4" presStyleIdx="22" presStyleCnt="31"/>
      <dgm:spPr/>
      <dgm:t>
        <a:bodyPr/>
        <a:lstStyle/>
        <a:p>
          <a:endParaRPr lang="zh-TW" altLang="en-US"/>
        </a:p>
      </dgm:t>
    </dgm:pt>
    <dgm:pt modelId="{F118A7FF-775E-4A90-A039-5A8DA35B8659}" type="pres">
      <dgm:prSet presAssocID="{78107DEB-EA4A-419B-8799-216656EB6A6E}" presName="hierChild4" presStyleCnt="0"/>
      <dgm:spPr/>
    </dgm:pt>
    <dgm:pt modelId="{88C8B796-A99A-4574-9AFD-CC598AD7702D}" type="pres">
      <dgm:prSet presAssocID="{78107DEB-EA4A-419B-8799-216656EB6A6E}" presName="hierChild5" presStyleCnt="0"/>
      <dgm:spPr/>
    </dgm:pt>
    <dgm:pt modelId="{9C390590-C2C6-4F8E-9877-2802981D3547}" type="pres">
      <dgm:prSet presAssocID="{854B3660-EB5C-4DB5-99D6-81BFE414D6A2}" presName="Name37" presStyleLbl="parChTrans1D4" presStyleIdx="23" presStyleCnt="31"/>
      <dgm:spPr/>
      <dgm:t>
        <a:bodyPr/>
        <a:lstStyle/>
        <a:p>
          <a:endParaRPr lang="zh-TW" altLang="en-US"/>
        </a:p>
      </dgm:t>
    </dgm:pt>
    <dgm:pt modelId="{806FF355-7447-4D76-AC60-F18BF6DB3995}" type="pres">
      <dgm:prSet presAssocID="{83AC1528-48D0-447C-8D9A-EB65157FA5D5}" presName="hierRoot2" presStyleCnt="0">
        <dgm:presLayoutVars>
          <dgm:hierBranch val="init"/>
        </dgm:presLayoutVars>
      </dgm:prSet>
      <dgm:spPr/>
    </dgm:pt>
    <dgm:pt modelId="{CFD619A5-3F02-4C5A-A217-040260C640E7}" type="pres">
      <dgm:prSet presAssocID="{83AC1528-48D0-447C-8D9A-EB65157FA5D5}" presName="rootComposite" presStyleCnt="0"/>
      <dgm:spPr/>
    </dgm:pt>
    <dgm:pt modelId="{95887D6C-18EA-44E7-80B4-48CF886927A0}" type="pres">
      <dgm:prSet presAssocID="{83AC1528-48D0-447C-8D9A-EB65157FA5D5}" presName="rootText" presStyleLbl="node4" presStyleIdx="23" presStyleCnt="31" custScaleX="125619" custScaleY="15916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888EB69-BAFB-475A-B265-76B532125B85}" type="pres">
      <dgm:prSet presAssocID="{83AC1528-48D0-447C-8D9A-EB65157FA5D5}" presName="rootConnector" presStyleLbl="node4" presStyleIdx="23" presStyleCnt="31"/>
      <dgm:spPr/>
      <dgm:t>
        <a:bodyPr/>
        <a:lstStyle/>
        <a:p>
          <a:endParaRPr lang="zh-TW" altLang="en-US"/>
        </a:p>
      </dgm:t>
    </dgm:pt>
    <dgm:pt modelId="{495BB54D-232C-4FEF-BE57-CFF03F1902D6}" type="pres">
      <dgm:prSet presAssocID="{83AC1528-48D0-447C-8D9A-EB65157FA5D5}" presName="hierChild4" presStyleCnt="0"/>
      <dgm:spPr/>
    </dgm:pt>
    <dgm:pt modelId="{3D06A987-7A55-47B9-BEA0-739338D0A3E6}" type="pres">
      <dgm:prSet presAssocID="{83AC1528-48D0-447C-8D9A-EB65157FA5D5}" presName="hierChild5" presStyleCnt="0"/>
      <dgm:spPr/>
    </dgm:pt>
    <dgm:pt modelId="{63E45544-3882-44F1-839C-8C7A2393E7EB}" type="pres">
      <dgm:prSet presAssocID="{7BC9DBD0-DEE0-4D03-8087-4DDCBA223B93}" presName="Name37" presStyleLbl="parChTrans1D4" presStyleIdx="24" presStyleCnt="31"/>
      <dgm:spPr/>
      <dgm:t>
        <a:bodyPr/>
        <a:lstStyle/>
        <a:p>
          <a:endParaRPr lang="zh-TW" altLang="en-US"/>
        </a:p>
      </dgm:t>
    </dgm:pt>
    <dgm:pt modelId="{D8F0F38D-9904-45E3-AFB7-0DEE72892FE8}" type="pres">
      <dgm:prSet presAssocID="{575552C6-88F9-4C9E-8249-58BBFC73FA58}" presName="hierRoot2" presStyleCnt="0">
        <dgm:presLayoutVars>
          <dgm:hierBranch val="init"/>
        </dgm:presLayoutVars>
      </dgm:prSet>
      <dgm:spPr/>
    </dgm:pt>
    <dgm:pt modelId="{80B0AE81-FB0E-4626-8B35-C2F57BA14362}" type="pres">
      <dgm:prSet presAssocID="{575552C6-88F9-4C9E-8249-58BBFC73FA58}" presName="rootComposite" presStyleCnt="0"/>
      <dgm:spPr/>
    </dgm:pt>
    <dgm:pt modelId="{867AE5C4-69E0-4B1F-890C-428762779F0C}" type="pres">
      <dgm:prSet presAssocID="{575552C6-88F9-4C9E-8249-58BBFC73FA58}" presName="rootText" presStyleLbl="node4" presStyleIdx="24" presStyleCnt="31" custScaleX="151948" custScaleY="17808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B71C1CB-58DF-4B8E-B447-E6A18A1C8B75}" type="pres">
      <dgm:prSet presAssocID="{575552C6-88F9-4C9E-8249-58BBFC73FA58}" presName="rootConnector" presStyleLbl="node4" presStyleIdx="24" presStyleCnt="31"/>
      <dgm:spPr/>
      <dgm:t>
        <a:bodyPr/>
        <a:lstStyle/>
        <a:p>
          <a:endParaRPr lang="zh-TW" altLang="en-US"/>
        </a:p>
      </dgm:t>
    </dgm:pt>
    <dgm:pt modelId="{30C6C3ED-000B-4B40-85FD-DE6FCC5779A2}" type="pres">
      <dgm:prSet presAssocID="{575552C6-88F9-4C9E-8249-58BBFC73FA58}" presName="hierChild4" presStyleCnt="0"/>
      <dgm:spPr/>
    </dgm:pt>
    <dgm:pt modelId="{E5D60626-D81F-48A2-80B5-3D89D77008AF}" type="pres">
      <dgm:prSet presAssocID="{575552C6-88F9-4C9E-8249-58BBFC73FA58}" presName="hierChild5" presStyleCnt="0"/>
      <dgm:spPr/>
    </dgm:pt>
    <dgm:pt modelId="{6DEE8BBD-D38B-4875-8BEA-B0CBABE457E4}" type="pres">
      <dgm:prSet presAssocID="{129F25EE-BA2B-4647-B6EC-90DE2FA961E2}" presName="Name37" presStyleLbl="parChTrans1D4" presStyleIdx="25" presStyleCnt="31"/>
      <dgm:spPr/>
      <dgm:t>
        <a:bodyPr/>
        <a:lstStyle/>
        <a:p>
          <a:endParaRPr lang="zh-TW" altLang="en-US"/>
        </a:p>
      </dgm:t>
    </dgm:pt>
    <dgm:pt modelId="{C038FF63-265F-4FD2-A1D1-1BD1114CBD02}" type="pres">
      <dgm:prSet presAssocID="{74540E9F-DA7F-47B8-AC5E-8CD9CC78F384}" presName="hierRoot2" presStyleCnt="0">
        <dgm:presLayoutVars>
          <dgm:hierBranch val="init"/>
        </dgm:presLayoutVars>
      </dgm:prSet>
      <dgm:spPr/>
    </dgm:pt>
    <dgm:pt modelId="{B09C266E-CA93-4585-A3CC-59A3E916DA32}" type="pres">
      <dgm:prSet presAssocID="{74540E9F-DA7F-47B8-AC5E-8CD9CC78F384}" presName="rootComposite" presStyleCnt="0"/>
      <dgm:spPr/>
    </dgm:pt>
    <dgm:pt modelId="{7F13D5FE-6BCB-47E5-985E-57F23C34C391}" type="pres">
      <dgm:prSet presAssocID="{74540E9F-DA7F-47B8-AC5E-8CD9CC78F384}" presName="rootText" presStyleLbl="node4" presStyleIdx="25" presStyleCnt="31" custScaleX="169433" custScaleY="27113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D96D33F-0F1C-4A0E-936B-94F42D585937}" type="pres">
      <dgm:prSet presAssocID="{74540E9F-DA7F-47B8-AC5E-8CD9CC78F384}" presName="rootConnector" presStyleLbl="node4" presStyleIdx="25" presStyleCnt="31"/>
      <dgm:spPr/>
      <dgm:t>
        <a:bodyPr/>
        <a:lstStyle/>
        <a:p>
          <a:endParaRPr lang="zh-TW" altLang="en-US"/>
        </a:p>
      </dgm:t>
    </dgm:pt>
    <dgm:pt modelId="{961D1D96-58D1-4309-AD95-7FFD82F130C5}" type="pres">
      <dgm:prSet presAssocID="{74540E9F-DA7F-47B8-AC5E-8CD9CC78F384}" presName="hierChild4" presStyleCnt="0"/>
      <dgm:spPr/>
    </dgm:pt>
    <dgm:pt modelId="{C043B520-650D-4F2E-86ED-B9EBC600C4B6}" type="pres">
      <dgm:prSet presAssocID="{74540E9F-DA7F-47B8-AC5E-8CD9CC78F384}" presName="hierChild5" presStyleCnt="0"/>
      <dgm:spPr/>
    </dgm:pt>
    <dgm:pt modelId="{A6DDCD77-2DA1-4E4B-977C-152287BD3F42}" type="pres">
      <dgm:prSet presAssocID="{5BEE8EF1-72B3-4BDA-991D-52F64D0FABFB}" presName="hierChild5" presStyleCnt="0"/>
      <dgm:spPr/>
    </dgm:pt>
    <dgm:pt modelId="{3439ECF3-6E6B-4B40-9677-413FA126572C}" type="pres">
      <dgm:prSet presAssocID="{D7F2CC6C-3180-468B-9865-32956AE7EBEF}" presName="hierChild5" presStyleCnt="0"/>
      <dgm:spPr/>
    </dgm:pt>
    <dgm:pt modelId="{0ABF94F1-914C-4CA5-A4A0-31B5D6078565}" type="pres">
      <dgm:prSet presAssocID="{FB1FED74-5D31-44A8-889C-3CD79CDFFA1F}" presName="Name37" presStyleLbl="parChTrans1D2" presStyleIdx="3" presStyleCnt="4"/>
      <dgm:spPr/>
      <dgm:t>
        <a:bodyPr/>
        <a:lstStyle/>
        <a:p>
          <a:endParaRPr lang="zh-TW" altLang="en-US"/>
        </a:p>
      </dgm:t>
    </dgm:pt>
    <dgm:pt modelId="{E6A8BBF2-7595-4702-AC1A-2FC0992EB691}" type="pres">
      <dgm:prSet presAssocID="{E58A0188-4F70-4BED-9DF5-9966C85ACDD1}" presName="hierRoot2" presStyleCnt="0">
        <dgm:presLayoutVars>
          <dgm:hierBranch val="init"/>
        </dgm:presLayoutVars>
      </dgm:prSet>
      <dgm:spPr/>
    </dgm:pt>
    <dgm:pt modelId="{3073CABA-19E6-45D0-8EA7-D9E121AE2935}" type="pres">
      <dgm:prSet presAssocID="{E58A0188-4F70-4BED-9DF5-9966C85ACDD1}" presName="rootComposite" presStyleCnt="0"/>
      <dgm:spPr/>
    </dgm:pt>
    <dgm:pt modelId="{BB73E655-BEDD-42E7-97A9-3E936E05B997}" type="pres">
      <dgm:prSet presAssocID="{E58A0188-4F70-4BED-9DF5-9966C85ACDD1}" presName="rootText" presStyleLbl="node2" presStyleIdx="3" presStyleCnt="4" custScaleX="194462" custScaleY="11193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888B3F5-BB4A-4006-B654-97246202B521}" type="pres">
      <dgm:prSet presAssocID="{E58A0188-4F70-4BED-9DF5-9966C85ACDD1}" presName="rootConnector" presStyleLbl="node2" presStyleIdx="3" presStyleCnt="4"/>
      <dgm:spPr/>
      <dgm:t>
        <a:bodyPr/>
        <a:lstStyle/>
        <a:p>
          <a:endParaRPr lang="zh-TW" altLang="en-US"/>
        </a:p>
      </dgm:t>
    </dgm:pt>
    <dgm:pt modelId="{C60DA7EA-330B-4DAF-9ECC-21CCB217F72F}" type="pres">
      <dgm:prSet presAssocID="{E58A0188-4F70-4BED-9DF5-9966C85ACDD1}" presName="hierChild4" presStyleCnt="0"/>
      <dgm:spPr/>
    </dgm:pt>
    <dgm:pt modelId="{38B44269-30A9-4CB7-B27B-F02B32E801A5}" type="pres">
      <dgm:prSet presAssocID="{254A89DB-FC1D-48FA-BDB8-C03ECC3AD1BF}" presName="Name37" presStyleLbl="parChTrans1D3" presStyleIdx="6" presStyleCnt="7"/>
      <dgm:spPr/>
      <dgm:t>
        <a:bodyPr/>
        <a:lstStyle/>
        <a:p>
          <a:endParaRPr lang="zh-TW" altLang="en-US"/>
        </a:p>
      </dgm:t>
    </dgm:pt>
    <dgm:pt modelId="{C202A183-C7E6-499E-ACAC-720BBF99F66D}" type="pres">
      <dgm:prSet presAssocID="{6BB791F3-BED4-4616-9734-92C510F0296C}" presName="hierRoot2" presStyleCnt="0">
        <dgm:presLayoutVars>
          <dgm:hierBranch val="init"/>
        </dgm:presLayoutVars>
      </dgm:prSet>
      <dgm:spPr/>
    </dgm:pt>
    <dgm:pt modelId="{0BC17AB7-438B-4DD5-9C0B-EE3B8A47C0C3}" type="pres">
      <dgm:prSet presAssocID="{6BB791F3-BED4-4616-9734-92C510F0296C}" presName="rootComposite" presStyleCnt="0"/>
      <dgm:spPr/>
    </dgm:pt>
    <dgm:pt modelId="{AF83464C-3454-4BA0-AF84-E75D92DCA4BF}" type="pres">
      <dgm:prSet presAssocID="{6BB791F3-BED4-4616-9734-92C510F0296C}" presName="rootText" presStyleLbl="node3" presStyleIdx="6" presStyleCnt="7" custScaleX="216456" custScaleY="18918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B32920D-6C84-4DC3-8B5C-276B396437D8}" type="pres">
      <dgm:prSet presAssocID="{6BB791F3-BED4-4616-9734-92C510F0296C}" presName="rootConnector" presStyleLbl="node3" presStyleIdx="6" presStyleCnt="7"/>
      <dgm:spPr/>
      <dgm:t>
        <a:bodyPr/>
        <a:lstStyle/>
        <a:p>
          <a:endParaRPr lang="zh-TW" altLang="en-US"/>
        </a:p>
      </dgm:t>
    </dgm:pt>
    <dgm:pt modelId="{56CA010E-233B-42AB-AFC9-CC7C75BFBB26}" type="pres">
      <dgm:prSet presAssocID="{6BB791F3-BED4-4616-9734-92C510F0296C}" presName="hierChild4" presStyleCnt="0"/>
      <dgm:spPr/>
    </dgm:pt>
    <dgm:pt modelId="{56D8DF9A-7B3B-4E0E-9210-D39805FF93C2}" type="pres">
      <dgm:prSet presAssocID="{35AE0861-1C4B-4CEF-A55E-87FAA646EE9B}" presName="Name37" presStyleLbl="parChTrans1D4" presStyleIdx="26" presStyleCnt="31"/>
      <dgm:spPr/>
      <dgm:t>
        <a:bodyPr/>
        <a:lstStyle/>
        <a:p>
          <a:endParaRPr lang="zh-TW" altLang="en-US"/>
        </a:p>
      </dgm:t>
    </dgm:pt>
    <dgm:pt modelId="{FD4A2984-2DA3-4745-98A3-0FBE8223B4DF}" type="pres">
      <dgm:prSet presAssocID="{EACC5EF1-21A2-4EAB-A600-8EB47D769E2B}" presName="hierRoot2" presStyleCnt="0">
        <dgm:presLayoutVars>
          <dgm:hierBranch val="init"/>
        </dgm:presLayoutVars>
      </dgm:prSet>
      <dgm:spPr/>
    </dgm:pt>
    <dgm:pt modelId="{03FE6B5A-7157-4B62-B4E6-A1806884ADF9}" type="pres">
      <dgm:prSet presAssocID="{EACC5EF1-21A2-4EAB-A600-8EB47D769E2B}" presName="rootComposite" presStyleCnt="0"/>
      <dgm:spPr/>
    </dgm:pt>
    <dgm:pt modelId="{6E7FB2E8-8E74-4277-9773-0166EBD2CF96}" type="pres">
      <dgm:prSet presAssocID="{EACC5EF1-21A2-4EAB-A600-8EB47D769E2B}" presName="rootText" presStyleLbl="node4" presStyleIdx="26" presStyleCnt="31" custScaleX="166008" custScaleY="17808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F2E75E6-E90A-435B-BEE7-AF12F229C773}" type="pres">
      <dgm:prSet presAssocID="{EACC5EF1-21A2-4EAB-A600-8EB47D769E2B}" presName="rootConnector" presStyleLbl="node4" presStyleIdx="26" presStyleCnt="31"/>
      <dgm:spPr/>
      <dgm:t>
        <a:bodyPr/>
        <a:lstStyle/>
        <a:p>
          <a:endParaRPr lang="zh-TW" altLang="en-US"/>
        </a:p>
      </dgm:t>
    </dgm:pt>
    <dgm:pt modelId="{2ABE68BC-54F2-4B4E-AC27-0D5CB60F8189}" type="pres">
      <dgm:prSet presAssocID="{EACC5EF1-21A2-4EAB-A600-8EB47D769E2B}" presName="hierChild4" presStyleCnt="0"/>
      <dgm:spPr/>
    </dgm:pt>
    <dgm:pt modelId="{02FB680A-AF78-417D-A8CB-F83542844531}" type="pres">
      <dgm:prSet presAssocID="{EACC5EF1-21A2-4EAB-A600-8EB47D769E2B}" presName="hierChild5" presStyleCnt="0"/>
      <dgm:spPr/>
    </dgm:pt>
    <dgm:pt modelId="{CDF76749-55B4-4E0E-88AF-941AD8CE1E6C}" type="pres">
      <dgm:prSet presAssocID="{4B7D6C39-8702-46F6-BC7B-C3E1ECC8D372}" presName="Name37" presStyleLbl="parChTrans1D4" presStyleIdx="27" presStyleCnt="31"/>
      <dgm:spPr/>
      <dgm:t>
        <a:bodyPr/>
        <a:lstStyle/>
        <a:p>
          <a:endParaRPr lang="zh-TW" altLang="en-US"/>
        </a:p>
      </dgm:t>
    </dgm:pt>
    <dgm:pt modelId="{FA788023-6096-4819-97A8-D15AF469CE4F}" type="pres">
      <dgm:prSet presAssocID="{471D7BC8-0583-4FFF-A722-B9276A0B1B63}" presName="hierRoot2" presStyleCnt="0">
        <dgm:presLayoutVars>
          <dgm:hierBranch val="init"/>
        </dgm:presLayoutVars>
      </dgm:prSet>
      <dgm:spPr/>
    </dgm:pt>
    <dgm:pt modelId="{FB42266E-F863-438F-961D-D24296DB695F}" type="pres">
      <dgm:prSet presAssocID="{471D7BC8-0583-4FFF-A722-B9276A0B1B63}" presName="rootComposite" presStyleCnt="0"/>
      <dgm:spPr/>
    </dgm:pt>
    <dgm:pt modelId="{9B7AF1FF-0024-4B03-A747-0F07FD945CE6}" type="pres">
      <dgm:prSet presAssocID="{471D7BC8-0583-4FFF-A722-B9276A0B1B63}" presName="rootText" presStyleLbl="node4" presStyleIdx="27" presStyleCnt="31" custScaleX="178985" custScaleY="20531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4AB8BA6-A1FD-4C93-9D9E-A667939D71F3}" type="pres">
      <dgm:prSet presAssocID="{471D7BC8-0583-4FFF-A722-B9276A0B1B63}" presName="rootConnector" presStyleLbl="node4" presStyleIdx="27" presStyleCnt="31"/>
      <dgm:spPr/>
      <dgm:t>
        <a:bodyPr/>
        <a:lstStyle/>
        <a:p>
          <a:endParaRPr lang="zh-TW" altLang="en-US"/>
        </a:p>
      </dgm:t>
    </dgm:pt>
    <dgm:pt modelId="{44FD43F5-08DB-4697-82DC-D47B545C167D}" type="pres">
      <dgm:prSet presAssocID="{471D7BC8-0583-4FFF-A722-B9276A0B1B63}" presName="hierChild4" presStyleCnt="0"/>
      <dgm:spPr/>
    </dgm:pt>
    <dgm:pt modelId="{697C45ED-9C47-44CA-9146-77D9F805A1BE}" type="pres">
      <dgm:prSet presAssocID="{471D7BC8-0583-4FFF-A722-B9276A0B1B63}" presName="hierChild5" presStyleCnt="0"/>
      <dgm:spPr/>
    </dgm:pt>
    <dgm:pt modelId="{17B65B25-200B-41C2-872B-AA69D74D3B13}" type="pres">
      <dgm:prSet presAssocID="{F7AB17C1-E43A-46B9-873F-D1BA06314872}" presName="Name37" presStyleLbl="parChTrans1D4" presStyleIdx="28" presStyleCnt="31"/>
      <dgm:spPr/>
      <dgm:t>
        <a:bodyPr/>
        <a:lstStyle/>
        <a:p>
          <a:endParaRPr lang="zh-TW" altLang="en-US"/>
        </a:p>
      </dgm:t>
    </dgm:pt>
    <dgm:pt modelId="{02380ABD-CE0A-4C42-86DF-EC5ADD54AC33}" type="pres">
      <dgm:prSet presAssocID="{B0A29178-9FA7-4D68-960B-BBE8DA76DF73}" presName="hierRoot2" presStyleCnt="0">
        <dgm:presLayoutVars>
          <dgm:hierBranch val="init"/>
        </dgm:presLayoutVars>
      </dgm:prSet>
      <dgm:spPr/>
    </dgm:pt>
    <dgm:pt modelId="{1B48B21A-9487-4126-987C-01DE327B61BE}" type="pres">
      <dgm:prSet presAssocID="{B0A29178-9FA7-4D68-960B-BBE8DA76DF73}" presName="rootComposite" presStyleCnt="0"/>
      <dgm:spPr/>
    </dgm:pt>
    <dgm:pt modelId="{EC69A8E0-89C3-40A0-A35A-7F2B3AA6F977}" type="pres">
      <dgm:prSet presAssocID="{B0A29178-9FA7-4D68-960B-BBE8DA76DF73}" presName="rootText" presStyleLbl="node4" presStyleIdx="28" presStyleCnt="31" custScaleX="182651" custScaleY="19110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8C06925-3FE2-4FF0-A589-E94141CC86D0}" type="pres">
      <dgm:prSet presAssocID="{B0A29178-9FA7-4D68-960B-BBE8DA76DF73}" presName="rootConnector" presStyleLbl="node4" presStyleIdx="28" presStyleCnt="31"/>
      <dgm:spPr/>
      <dgm:t>
        <a:bodyPr/>
        <a:lstStyle/>
        <a:p>
          <a:endParaRPr lang="zh-TW" altLang="en-US"/>
        </a:p>
      </dgm:t>
    </dgm:pt>
    <dgm:pt modelId="{567CF786-5024-4940-8D80-64A07F7F7884}" type="pres">
      <dgm:prSet presAssocID="{B0A29178-9FA7-4D68-960B-BBE8DA76DF73}" presName="hierChild4" presStyleCnt="0"/>
      <dgm:spPr/>
    </dgm:pt>
    <dgm:pt modelId="{E364951F-1070-4EF5-9956-DB0C767C8177}" type="pres">
      <dgm:prSet presAssocID="{B0A29178-9FA7-4D68-960B-BBE8DA76DF73}" presName="hierChild5" presStyleCnt="0"/>
      <dgm:spPr/>
    </dgm:pt>
    <dgm:pt modelId="{0EB31FC4-05AC-4ADC-A788-3C4AB8EE73A1}" type="pres">
      <dgm:prSet presAssocID="{FFAF25E3-9C73-411C-A12B-F954F6DA6A6C}" presName="Name37" presStyleLbl="parChTrans1D4" presStyleIdx="29" presStyleCnt="31"/>
      <dgm:spPr/>
      <dgm:t>
        <a:bodyPr/>
        <a:lstStyle/>
        <a:p>
          <a:endParaRPr lang="zh-TW" altLang="en-US"/>
        </a:p>
      </dgm:t>
    </dgm:pt>
    <dgm:pt modelId="{6D2E61B7-AE65-410D-A3F3-0A74CAE6B15E}" type="pres">
      <dgm:prSet presAssocID="{14693DCD-687E-4D9E-BD3E-B39D31A44F94}" presName="hierRoot2" presStyleCnt="0">
        <dgm:presLayoutVars>
          <dgm:hierBranch val="init"/>
        </dgm:presLayoutVars>
      </dgm:prSet>
      <dgm:spPr/>
    </dgm:pt>
    <dgm:pt modelId="{7642DA57-F5A0-4878-8021-A9AFD900425E}" type="pres">
      <dgm:prSet presAssocID="{14693DCD-687E-4D9E-BD3E-B39D31A44F94}" presName="rootComposite" presStyleCnt="0"/>
      <dgm:spPr/>
    </dgm:pt>
    <dgm:pt modelId="{63262C54-66B0-4340-B41B-CAAD5A863975}" type="pres">
      <dgm:prSet presAssocID="{14693DCD-687E-4D9E-BD3E-B39D31A44F94}" presName="rootText" presStyleLbl="node4" presStyleIdx="29" presStyleCnt="31" custScaleX="186317" custScaleY="14614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E53FEC8-4A07-4C53-B7BA-A65FCE511000}" type="pres">
      <dgm:prSet presAssocID="{14693DCD-687E-4D9E-BD3E-B39D31A44F94}" presName="rootConnector" presStyleLbl="node4" presStyleIdx="29" presStyleCnt="31"/>
      <dgm:spPr/>
      <dgm:t>
        <a:bodyPr/>
        <a:lstStyle/>
        <a:p>
          <a:endParaRPr lang="zh-TW" altLang="en-US"/>
        </a:p>
      </dgm:t>
    </dgm:pt>
    <dgm:pt modelId="{2F19D5EC-1A44-421C-9E0B-724E5B482A88}" type="pres">
      <dgm:prSet presAssocID="{14693DCD-687E-4D9E-BD3E-B39D31A44F94}" presName="hierChild4" presStyleCnt="0"/>
      <dgm:spPr/>
    </dgm:pt>
    <dgm:pt modelId="{AE7668D6-99BE-4EF9-B3F5-72C9D747CCD8}" type="pres">
      <dgm:prSet presAssocID="{14693DCD-687E-4D9E-BD3E-B39D31A44F94}" presName="hierChild5" presStyleCnt="0"/>
      <dgm:spPr/>
    </dgm:pt>
    <dgm:pt modelId="{38198B3F-B828-4DED-8437-0FC5F71C4E68}" type="pres">
      <dgm:prSet presAssocID="{05186573-F946-49C7-AEAD-4FFE17C5F24E}" presName="Name37" presStyleLbl="parChTrans1D4" presStyleIdx="30" presStyleCnt="31"/>
      <dgm:spPr/>
      <dgm:t>
        <a:bodyPr/>
        <a:lstStyle/>
        <a:p>
          <a:endParaRPr lang="zh-TW" altLang="en-US"/>
        </a:p>
      </dgm:t>
    </dgm:pt>
    <dgm:pt modelId="{A5F61918-35A0-4B43-BDA7-001222D0AEFC}" type="pres">
      <dgm:prSet presAssocID="{B56DB366-2F70-4A24-AD6B-CC1F1CF90F84}" presName="hierRoot2" presStyleCnt="0">
        <dgm:presLayoutVars>
          <dgm:hierBranch val="init"/>
        </dgm:presLayoutVars>
      </dgm:prSet>
      <dgm:spPr/>
    </dgm:pt>
    <dgm:pt modelId="{663DAB72-DFE0-473A-9BF1-567D039EB1F6}" type="pres">
      <dgm:prSet presAssocID="{B56DB366-2F70-4A24-AD6B-CC1F1CF90F84}" presName="rootComposite" presStyleCnt="0"/>
      <dgm:spPr/>
    </dgm:pt>
    <dgm:pt modelId="{1BB42221-064C-4993-B53E-301D3BC9220E}" type="pres">
      <dgm:prSet presAssocID="{B56DB366-2F70-4A24-AD6B-CC1F1CF90F84}" presName="rootText" presStyleLbl="node4" presStyleIdx="30" presStyleCnt="31" custScaleX="189983" custScaleY="1911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FA2603D-B1BE-4DBF-9D3D-D7CECDF43ECC}" type="pres">
      <dgm:prSet presAssocID="{B56DB366-2F70-4A24-AD6B-CC1F1CF90F84}" presName="rootConnector" presStyleLbl="node4" presStyleIdx="30" presStyleCnt="31"/>
      <dgm:spPr/>
      <dgm:t>
        <a:bodyPr/>
        <a:lstStyle/>
        <a:p>
          <a:endParaRPr lang="zh-TW" altLang="en-US"/>
        </a:p>
      </dgm:t>
    </dgm:pt>
    <dgm:pt modelId="{2CDB6644-28CC-4458-9BEB-B31285055F85}" type="pres">
      <dgm:prSet presAssocID="{B56DB366-2F70-4A24-AD6B-CC1F1CF90F84}" presName="hierChild4" presStyleCnt="0"/>
      <dgm:spPr/>
    </dgm:pt>
    <dgm:pt modelId="{A28989A4-0AA7-4328-8647-5004B3A4D9D1}" type="pres">
      <dgm:prSet presAssocID="{B56DB366-2F70-4A24-AD6B-CC1F1CF90F84}" presName="hierChild5" presStyleCnt="0"/>
      <dgm:spPr/>
    </dgm:pt>
    <dgm:pt modelId="{A0ACBED2-0400-4414-9752-70F13AA143EF}" type="pres">
      <dgm:prSet presAssocID="{6BB791F3-BED4-4616-9734-92C510F0296C}" presName="hierChild5" presStyleCnt="0"/>
      <dgm:spPr/>
    </dgm:pt>
    <dgm:pt modelId="{A6338FE5-1665-48F8-8FFD-397A2806BC79}" type="pres">
      <dgm:prSet presAssocID="{E58A0188-4F70-4BED-9DF5-9966C85ACDD1}" presName="hierChild5" presStyleCnt="0"/>
      <dgm:spPr/>
    </dgm:pt>
    <dgm:pt modelId="{99410A10-D3AA-4C6E-946A-C93594745726}" type="pres">
      <dgm:prSet presAssocID="{781B2B62-4864-49C9-AE51-6E60BC241FEC}" presName="hierChild3" presStyleCnt="0"/>
      <dgm:spPr/>
    </dgm:pt>
  </dgm:ptLst>
  <dgm:cxnLst>
    <dgm:cxn modelId="{5184B100-C4E8-45CB-B1FE-D25E4F5B3775}" type="presOf" srcId="{14693DCD-687E-4D9E-BD3E-B39D31A44F94}" destId="{8E53FEC8-4A07-4C53-B7BA-A65FCE511000}" srcOrd="1" destOrd="0" presId="urn:microsoft.com/office/officeart/2005/8/layout/orgChart1"/>
    <dgm:cxn modelId="{E2AC574B-5400-42B8-B333-BFAC86EE2CC6}" type="presOf" srcId="{F7AB17C1-E43A-46B9-873F-D1BA06314872}" destId="{17B65B25-200B-41C2-872B-AA69D74D3B13}" srcOrd="0" destOrd="0" presId="urn:microsoft.com/office/officeart/2005/8/layout/orgChart1"/>
    <dgm:cxn modelId="{2BCD777A-A896-4E54-ABEF-B299A2530831}" type="presOf" srcId="{3085C3D5-E069-4E93-AA50-09F4B28BEC1D}" destId="{78FAD1E3-CDB1-4014-94A5-6DB989CAD886}" srcOrd="0" destOrd="0" presId="urn:microsoft.com/office/officeart/2005/8/layout/orgChart1"/>
    <dgm:cxn modelId="{59AB0FCE-ACC5-4430-82A0-B15F94DEF9E5}" type="presOf" srcId="{FA6851F8-C0F1-4517-AE12-59E9EFE7C64B}" destId="{002A061F-326C-45B2-B6B0-4368F579C6FA}" srcOrd="0" destOrd="0" presId="urn:microsoft.com/office/officeart/2005/8/layout/orgChart1"/>
    <dgm:cxn modelId="{08F5DC2D-E168-435D-BC5F-E922D9638EA0}" type="presOf" srcId="{4FE16A73-8EC6-4C7C-BA48-B893A9F31F04}" destId="{C9413099-3D8D-4183-8A21-ECDCABD5D9D8}" srcOrd="1" destOrd="0" presId="urn:microsoft.com/office/officeart/2005/8/layout/orgChart1"/>
    <dgm:cxn modelId="{A3941F82-050B-4392-9963-F8851293840E}" type="presOf" srcId="{FEC09505-42BF-45BD-93BA-32200F3E7AD6}" destId="{98469A04-4D65-4A1E-85F4-70A9B8D94A3D}" srcOrd="0" destOrd="0" presId="urn:microsoft.com/office/officeart/2005/8/layout/orgChart1"/>
    <dgm:cxn modelId="{DA12664A-9A49-43D2-9377-A194A20D45E5}" type="presOf" srcId="{E58A0188-4F70-4BED-9DF5-9966C85ACDD1}" destId="{BB73E655-BEDD-42E7-97A9-3E936E05B997}" srcOrd="0" destOrd="0" presId="urn:microsoft.com/office/officeart/2005/8/layout/orgChart1"/>
    <dgm:cxn modelId="{18ECD5F7-40BB-44CF-B2B9-C647D820BC06}" type="presOf" srcId="{F9CE359A-2F78-4431-9B05-55A4170A4B85}" destId="{2BAE71DA-7F5F-4F4A-A58E-4FEC97188D4C}" srcOrd="1" destOrd="0" presId="urn:microsoft.com/office/officeart/2005/8/layout/orgChart1"/>
    <dgm:cxn modelId="{656CEA57-3471-4437-AD48-7FA80BF1BA09}" type="presOf" srcId="{32CD7125-030E-43B7-84C8-47A7478B0532}" destId="{103CEFC6-D9AC-4109-89DA-CD070FCCDB50}" srcOrd="0" destOrd="0" presId="urn:microsoft.com/office/officeart/2005/8/layout/orgChart1"/>
    <dgm:cxn modelId="{030D16C0-26F2-4C1C-BD95-ACCBFD72D7A3}" srcId="{0CA48897-A206-4A7E-B4D9-398F79F2F97B}" destId="{0097A1AF-FF51-4823-B186-70790B704D79}" srcOrd="0" destOrd="0" parTransId="{02345214-888B-4952-9F10-DC4DC35829B0}" sibTransId="{5C75B8D7-5151-4327-A9D8-03E67B4ADA86}"/>
    <dgm:cxn modelId="{33366CE1-8AFC-4128-BEBE-162D31A5D3C9}" srcId="{E58A0188-4F70-4BED-9DF5-9966C85ACDD1}" destId="{6BB791F3-BED4-4616-9734-92C510F0296C}" srcOrd="0" destOrd="0" parTransId="{254A89DB-FC1D-48FA-BDB8-C03ECC3AD1BF}" sibTransId="{946C4690-F0C8-4813-9778-E907C9279913}"/>
    <dgm:cxn modelId="{22E80FC0-3758-45D5-B3E5-7F0BAD2A1C82}" srcId="{5BEE8EF1-72B3-4BDA-991D-52F64D0FABFB}" destId="{83AC1528-48D0-447C-8D9A-EB65157FA5D5}" srcOrd="1" destOrd="0" parTransId="{854B3660-EB5C-4DB5-99D6-81BFE414D6A2}" sibTransId="{506067DD-963A-4DAD-BA58-8A115BF3BA96}"/>
    <dgm:cxn modelId="{B77F3C95-11BB-4340-B8EE-84892CDEDEB6}" type="presOf" srcId="{D7F2CC6C-3180-468B-9865-32956AE7EBEF}" destId="{E5462DBE-C62A-45CA-825A-B81D794D552B}" srcOrd="0" destOrd="0" presId="urn:microsoft.com/office/officeart/2005/8/layout/orgChart1"/>
    <dgm:cxn modelId="{8A572412-8FE0-4CC6-ACF2-41CD95B3D454}" type="presOf" srcId="{719A4E73-5654-41A5-A5C0-FAE8919117EB}" destId="{54ADDD44-29C8-4F02-94D2-335A2EF55AF1}" srcOrd="0" destOrd="0" presId="urn:microsoft.com/office/officeart/2005/8/layout/orgChart1"/>
    <dgm:cxn modelId="{63CBCD91-A483-4363-95F3-4B86C219CFAE}" srcId="{5BEE8EF1-72B3-4BDA-991D-52F64D0FABFB}" destId="{74540E9F-DA7F-47B8-AC5E-8CD9CC78F384}" srcOrd="3" destOrd="0" parTransId="{129F25EE-BA2B-4647-B6EC-90DE2FA961E2}" sibTransId="{C5DD2D95-2E3B-449D-A07F-2BFF97437A0E}"/>
    <dgm:cxn modelId="{EA8EA8B6-B0C2-457D-9A32-4FB8B956A6D7}" type="presOf" srcId="{ABEF494F-852C-4374-A67D-DD0ED54EABA6}" destId="{63B56058-E181-4450-BE2F-8390AAC4A50D}" srcOrd="1" destOrd="0" presId="urn:microsoft.com/office/officeart/2005/8/layout/orgChart1"/>
    <dgm:cxn modelId="{22F5AF90-3C11-49DF-896B-1C53E04ECAE2}" type="presOf" srcId="{C1C29F87-C5E2-468C-8286-4EDFC17A0999}" destId="{DB01C124-53B8-4D2D-AD71-808F58A7917A}" srcOrd="0" destOrd="0" presId="urn:microsoft.com/office/officeart/2005/8/layout/orgChart1"/>
    <dgm:cxn modelId="{83AAB19B-0DEE-4BB3-905C-9A4D9725C7CD}" type="presOf" srcId="{5C39BDD8-8517-491D-A35E-FCF8B34749E1}" destId="{4E207BCD-1FE0-4BFA-B3EF-3663E7D8DE4B}" srcOrd="0" destOrd="0" presId="urn:microsoft.com/office/officeart/2005/8/layout/orgChart1"/>
    <dgm:cxn modelId="{2BBCF1E5-DF7D-4119-9FDA-E860AB76C98B}" srcId="{1AA8F298-B57F-4E56-86D0-484AA9385DFE}" destId="{70A8E9DC-3AA2-4349-B7E4-46A234DDFECA}" srcOrd="2" destOrd="0" parTransId="{E2BE5BB5-E836-4110-97E4-351AA20B1E47}" sibTransId="{7C721E80-CE78-4553-8834-9DE66517794E}"/>
    <dgm:cxn modelId="{73516679-3D0B-44D7-B9E1-DA8D179E486B}" srcId="{1AA8F298-B57F-4E56-86D0-484AA9385DFE}" destId="{ED3DB563-1CB6-42E7-97C8-C9C98C216FC6}" srcOrd="0" destOrd="0" parTransId="{1AA8EE74-32AA-4B87-A8FE-85B52B4F57A3}" sibTransId="{E4DB9593-5AD6-49E2-B38E-37DCCE223459}"/>
    <dgm:cxn modelId="{2536C95A-1176-43AE-A054-1A54E1A2AE67}" type="presOf" srcId="{4B7D6C39-8702-46F6-BC7B-C3E1ECC8D372}" destId="{CDF76749-55B4-4E0E-88AF-941AD8CE1E6C}" srcOrd="0" destOrd="0" presId="urn:microsoft.com/office/officeart/2005/8/layout/orgChart1"/>
    <dgm:cxn modelId="{E3F365BB-A5A4-46E5-B27C-83EAC2A93827}" type="presOf" srcId="{781B2B62-4864-49C9-AE51-6E60BC241FEC}" destId="{7DD6F0D9-E7E9-40A8-8213-20926145BE7F}" srcOrd="0" destOrd="0" presId="urn:microsoft.com/office/officeart/2005/8/layout/orgChart1"/>
    <dgm:cxn modelId="{2C1FF179-752F-4FAC-9FFE-6436DE2206AF}" type="presOf" srcId="{1AA8F298-B57F-4E56-86D0-484AA9385DFE}" destId="{55C2F5FB-06D7-4BB7-93CB-537DC3FDC400}" srcOrd="0" destOrd="0" presId="urn:microsoft.com/office/officeart/2005/8/layout/orgChart1"/>
    <dgm:cxn modelId="{DCE0CA63-1D1B-45BF-B354-84F892294775}" type="presOf" srcId="{CEB98281-4E70-4DCD-83E9-AA5364EBF71E}" destId="{9F5B00AC-8D00-4482-A0EA-CE22A16CBC7C}" srcOrd="1" destOrd="0" presId="urn:microsoft.com/office/officeart/2005/8/layout/orgChart1"/>
    <dgm:cxn modelId="{EC7615E7-D077-48B1-91E6-A7A6DBE616DE}" type="presOf" srcId="{05186573-F946-49C7-AEAD-4FFE17C5F24E}" destId="{38198B3F-B828-4DED-8437-0FC5F71C4E68}" srcOrd="0" destOrd="0" presId="urn:microsoft.com/office/officeart/2005/8/layout/orgChart1"/>
    <dgm:cxn modelId="{9E4D2F4C-E72A-4875-B2D1-C93B51628A30}" srcId="{1F8AFF14-3A57-4953-B1FF-D965FC50D9BE}" destId="{3085C3D5-E069-4E93-AA50-09F4B28BEC1D}" srcOrd="1" destOrd="0" parTransId="{003EA6AB-705B-43A3-8AE8-F2D7E4D7959E}" sibTransId="{A7279438-98AD-45D6-B266-9652F07AF6F1}"/>
    <dgm:cxn modelId="{95BC28B6-4AF8-469B-B1EC-17F42ED633B6}" type="presOf" srcId="{CEB98281-4E70-4DCD-83E9-AA5364EBF71E}" destId="{E03791F5-DE8C-4EEE-AFB5-5506E25100C2}" srcOrd="0" destOrd="0" presId="urn:microsoft.com/office/officeart/2005/8/layout/orgChart1"/>
    <dgm:cxn modelId="{6D967952-2282-4A21-9CE5-98C213161E44}" type="presOf" srcId="{129F25EE-BA2B-4647-B6EC-90DE2FA961E2}" destId="{6DEE8BBD-D38B-4875-8BEA-B0CBABE457E4}" srcOrd="0" destOrd="0" presId="urn:microsoft.com/office/officeart/2005/8/layout/orgChart1"/>
    <dgm:cxn modelId="{8443D740-6012-4C29-A49B-9D9102977B26}" type="presOf" srcId="{32CD7125-030E-43B7-84C8-47A7478B0532}" destId="{6DABF226-A8D2-4349-84EA-6B78E0B0925A}" srcOrd="1" destOrd="0" presId="urn:microsoft.com/office/officeart/2005/8/layout/orgChart1"/>
    <dgm:cxn modelId="{339B46FF-E68C-464E-93FC-6FC0913F00DF}" type="presOf" srcId="{B8DB4FE0-CDD3-474F-8D71-021332A701AC}" destId="{B1D199BF-80C1-4478-8081-75AB7E4ACAB9}" srcOrd="1" destOrd="0" presId="urn:microsoft.com/office/officeart/2005/8/layout/orgChart1"/>
    <dgm:cxn modelId="{7A28722C-F932-48C1-B14D-2E83DBE54CB4}" type="presOf" srcId="{6BB791F3-BED4-4616-9734-92C510F0296C}" destId="{BB32920D-6C84-4DC3-8B5C-276B396437D8}" srcOrd="1" destOrd="0" presId="urn:microsoft.com/office/officeart/2005/8/layout/orgChart1"/>
    <dgm:cxn modelId="{D963DEF5-3149-4458-8BAF-8BC478C51C62}" type="presOf" srcId="{26E8F460-44AA-448F-BB9A-D799A64E42C1}" destId="{3C4C1BEE-DC18-470D-B322-8A4616102ED7}" srcOrd="1" destOrd="0" presId="urn:microsoft.com/office/officeart/2005/8/layout/orgChart1"/>
    <dgm:cxn modelId="{77A95EAA-007D-457D-B712-D3778F10FA40}" type="presOf" srcId="{575552C6-88F9-4C9E-8249-58BBFC73FA58}" destId="{3B71C1CB-58DF-4B8E-B447-E6A18A1C8B75}" srcOrd="1" destOrd="0" presId="urn:microsoft.com/office/officeart/2005/8/layout/orgChart1"/>
    <dgm:cxn modelId="{F50BAD1A-EB59-4DE8-810C-868AA8907432}" srcId="{5BEE8EF1-72B3-4BDA-991D-52F64D0FABFB}" destId="{78107DEB-EA4A-419B-8799-216656EB6A6E}" srcOrd="0" destOrd="0" parTransId="{57E1CA95-73F2-4891-9332-4EF7575A6B94}" sibTransId="{4A3F9063-54AF-4483-9EFB-40D3BBAFE437}"/>
    <dgm:cxn modelId="{9C67DDFB-427C-415D-ACF9-302FF5C0B511}" type="presOf" srcId="{78E87202-0EC3-40B8-9C17-8A955C017D41}" destId="{EDF73A6C-0EAE-482A-93BF-6A6C3898E53B}" srcOrd="0" destOrd="0" presId="urn:microsoft.com/office/officeart/2005/8/layout/orgChart1"/>
    <dgm:cxn modelId="{57910206-314E-4A6D-9D58-6D937386E8BF}" srcId="{1F8AFF14-3A57-4953-B1FF-D965FC50D9BE}" destId="{F9CE359A-2F78-4431-9B05-55A4170A4B85}" srcOrd="7" destOrd="0" parTransId="{FEC09505-42BF-45BD-93BA-32200F3E7AD6}" sibTransId="{12079FB3-22AE-4E5C-9B13-9FCB11AC17A6}"/>
    <dgm:cxn modelId="{7040E563-CB88-4AED-B64B-13A4B6354F18}" type="presOf" srcId="{60789042-AB28-433F-9700-E50B0B3C2CCD}" destId="{0E26109B-EA0A-4037-83A1-F6A1B32B55BC}" srcOrd="0" destOrd="0" presId="urn:microsoft.com/office/officeart/2005/8/layout/orgChart1"/>
    <dgm:cxn modelId="{E5225E06-93B7-4D9F-9834-D32032478900}" type="presOf" srcId="{FA6851F8-C0F1-4517-AE12-59E9EFE7C64B}" destId="{71BF2EDF-CBA0-4D45-A3F9-9903C3C43AFC}" srcOrd="1" destOrd="0" presId="urn:microsoft.com/office/officeart/2005/8/layout/orgChart1"/>
    <dgm:cxn modelId="{8FB7D577-5E30-45B0-B280-2AC68E97F682}" type="presOf" srcId="{F1379C32-6899-491A-A42C-C24B78D4CDD3}" destId="{A8568335-E913-4D3D-844F-82EA09C87FE3}" srcOrd="0" destOrd="0" presId="urn:microsoft.com/office/officeart/2005/8/layout/orgChart1"/>
    <dgm:cxn modelId="{215BEF53-0350-4C69-9C9A-2C75B6E5F3E1}" type="presOf" srcId="{FB1FED74-5D31-44A8-889C-3CD79CDFFA1F}" destId="{0ABF94F1-914C-4CA5-A4A0-31B5D6078565}" srcOrd="0" destOrd="0" presId="urn:microsoft.com/office/officeart/2005/8/layout/orgChart1"/>
    <dgm:cxn modelId="{0E8797F5-B08F-41DE-9742-E636ED87BE2C}" type="presOf" srcId="{FFAF25E3-9C73-411C-A12B-F954F6DA6A6C}" destId="{0EB31FC4-05AC-4ADC-A788-3C4AB8EE73A1}" srcOrd="0" destOrd="0" presId="urn:microsoft.com/office/officeart/2005/8/layout/orgChart1"/>
    <dgm:cxn modelId="{EB15C124-7EAE-436F-ADFA-438977880D84}" type="presOf" srcId="{5BEE8EF1-72B3-4BDA-991D-52F64D0FABFB}" destId="{2DC3BC81-1828-4923-B676-DDF679CED228}" srcOrd="1" destOrd="0" presId="urn:microsoft.com/office/officeart/2005/8/layout/orgChart1"/>
    <dgm:cxn modelId="{E78C13C0-C598-45F5-9F8F-C4208E62803F}" type="presOf" srcId="{6F234189-DBF0-4242-A0EA-7F4BBE5D58FC}" destId="{31B64667-A70A-4FAA-8603-98F309C4224D}" srcOrd="1" destOrd="0" presId="urn:microsoft.com/office/officeart/2005/8/layout/orgChart1"/>
    <dgm:cxn modelId="{1A5A7CEC-A0F1-4513-A1FB-736E155A38D2}" type="presOf" srcId="{0311FC98-78D0-419D-B039-332A2CF9476E}" destId="{F0423802-9B6F-4124-81CC-7BDD4E7893E9}" srcOrd="0" destOrd="0" presId="urn:microsoft.com/office/officeart/2005/8/layout/orgChart1"/>
    <dgm:cxn modelId="{57684A05-F9D7-465D-9595-8BAB1167B1C4}" type="presOf" srcId="{93ADDEDD-CA0A-4E48-B240-6C2AAEB56C3D}" destId="{A8B225A2-8E8B-4C5D-A893-2FA3DBB91093}" srcOrd="0" destOrd="0" presId="urn:microsoft.com/office/officeart/2005/8/layout/orgChart1"/>
    <dgm:cxn modelId="{511A6BA0-EDF7-405D-9F18-5A87EEBB6610}" srcId="{6BB791F3-BED4-4616-9734-92C510F0296C}" destId="{EACC5EF1-21A2-4EAB-A600-8EB47D769E2B}" srcOrd="0" destOrd="0" parTransId="{35AE0861-1C4B-4CEF-A55E-87FAA646EE9B}" sibTransId="{CCA9F8E4-2BD4-4ED8-98D0-5569B6B9C118}"/>
    <dgm:cxn modelId="{7780C752-147A-42EC-AE10-4C4FA4085642}" type="presOf" srcId="{8BCADC28-A22E-4502-BFBB-D53F40ABDB4D}" destId="{B20F01B8-9988-4D7F-AF48-FCA45FA53DED}" srcOrd="0" destOrd="0" presId="urn:microsoft.com/office/officeart/2005/8/layout/orgChart1"/>
    <dgm:cxn modelId="{0A278F3C-5744-4F2F-A83D-DEC817633ADE}" type="presOf" srcId="{BE19AF7D-4084-46E4-9075-00FB33E0A884}" destId="{7538B1EE-3321-417A-9C25-C86E2D36DDE3}" srcOrd="1" destOrd="0" presId="urn:microsoft.com/office/officeart/2005/8/layout/orgChart1"/>
    <dgm:cxn modelId="{3DBB3CB1-8084-4464-84F0-E1EC72899637}" type="presOf" srcId="{003EA6AB-705B-43A3-8AE8-F2D7E4D7959E}" destId="{C8A2D112-895F-4649-A651-AC72246EABC4}" srcOrd="0" destOrd="0" presId="urn:microsoft.com/office/officeart/2005/8/layout/orgChart1"/>
    <dgm:cxn modelId="{36846C7B-2BFF-4F9A-878B-AFC4CF48D534}" type="presOf" srcId="{2094AEED-1A4C-4F1B-8398-42D7800C292F}" destId="{B08D803D-E7D0-41DA-A291-A7C808A17486}" srcOrd="0" destOrd="0" presId="urn:microsoft.com/office/officeart/2005/8/layout/orgChart1"/>
    <dgm:cxn modelId="{53767F4D-1CDD-4F74-B02E-4A304DB9F4CA}" type="presOf" srcId="{FF56BEFF-4F82-4203-86B7-B8CCAB2FC95A}" destId="{5D6D3CA1-6DE8-49E0-8C7F-EF7A71D7D46B}" srcOrd="1" destOrd="0" presId="urn:microsoft.com/office/officeart/2005/8/layout/orgChart1"/>
    <dgm:cxn modelId="{8788EC31-8443-4421-8FCC-509A96B79453}" type="presOf" srcId="{BFB3FCE7-8FF1-4AE2-8656-00464B23EB09}" destId="{65742052-7770-4255-A4DA-2D8A4284D2BA}" srcOrd="1" destOrd="0" presId="urn:microsoft.com/office/officeart/2005/8/layout/orgChart1"/>
    <dgm:cxn modelId="{13110722-C4D7-49B9-8EA1-C5DCD67FC19C}" type="presOf" srcId="{6D1C082F-5BFC-4C15-9952-F23FED0BAD75}" destId="{119ADC71-D1C9-44A6-92F3-D769B2CEBFEE}" srcOrd="0" destOrd="0" presId="urn:microsoft.com/office/officeart/2005/8/layout/orgChart1"/>
    <dgm:cxn modelId="{E549E176-2241-4766-AC63-3A88A4B83B04}" srcId="{781B2B62-4864-49C9-AE51-6E60BC241FEC}" destId="{D7F2CC6C-3180-468B-9865-32956AE7EBEF}" srcOrd="2" destOrd="0" parTransId="{6D1C082F-5BFC-4C15-9952-F23FED0BAD75}" sibTransId="{6A1C74C5-C7D6-4A2A-AC54-F22DFFEB29B9}"/>
    <dgm:cxn modelId="{54FBBB9C-CAC7-4BCE-A689-97C0FFF031FC}" srcId="{1F8AFF14-3A57-4953-B1FF-D965FC50D9BE}" destId="{26E8F460-44AA-448F-BB9A-D799A64E42C1}" srcOrd="6" destOrd="0" parTransId="{78E87202-0EC3-40B8-9C17-8A955C017D41}" sibTransId="{9DA42846-8499-42FF-88E4-DD56C3068166}"/>
    <dgm:cxn modelId="{EB4502A5-5067-4DDF-ADB8-A0FF5B16014C}" srcId="{1F8AFF14-3A57-4953-B1FF-D965FC50D9BE}" destId="{4FE16A73-8EC6-4C7C-BA48-B893A9F31F04}" srcOrd="4" destOrd="0" parTransId="{316CBA08-FA5C-46E3-81B4-196965F0FF22}" sibTransId="{6CA0D519-F59F-4EA1-8989-065EF0FCF91D}"/>
    <dgm:cxn modelId="{19565004-4BE9-41B1-83AE-2CCDDF16BC2F}" type="presOf" srcId="{471D7BC8-0583-4FFF-A722-B9276A0B1B63}" destId="{E4AB8BA6-A1FD-4C93-9D9E-A667939D71F3}" srcOrd="1" destOrd="0" presId="urn:microsoft.com/office/officeart/2005/8/layout/orgChart1"/>
    <dgm:cxn modelId="{067EC22E-2A1A-473D-B83D-6E9C97FF842F}" srcId="{C1C29F87-C5E2-468C-8286-4EDFC17A0999}" destId="{FF56BEFF-4F82-4203-86B7-B8CCAB2FC95A}" srcOrd="1" destOrd="0" parTransId="{57188D87-D478-4D35-836E-BF4BB0475FCB}" sibTransId="{3BF3E163-A630-4F8E-8D43-B2CC08DE5E80}"/>
    <dgm:cxn modelId="{A69E98A5-CEBD-4566-AF89-4A0EA1A24261}" type="presOf" srcId="{167FF1A7-F213-419D-8BFA-F62800CDDE28}" destId="{57966134-5D81-44D9-A57F-A626B554B93B}" srcOrd="0" destOrd="0" presId="urn:microsoft.com/office/officeart/2005/8/layout/orgChart1"/>
    <dgm:cxn modelId="{45843190-1A28-402B-A48B-42962F132AD9}" type="presOf" srcId="{6BB791F3-BED4-4616-9734-92C510F0296C}" destId="{AF83464C-3454-4BA0-AF84-E75D92DCA4BF}" srcOrd="0" destOrd="0" presId="urn:microsoft.com/office/officeart/2005/8/layout/orgChart1"/>
    <dgm:cxn modelId="{6522AFB1-CC24-4B7C-BA23-E82C4A567698}" srcId="{FA6851F8-C0F1-4517-AE12-59E9EFE7C64B}" destId="{B8DB4FE0-CDD3-474F-8D71-021332A701AC}" srcOrd="0" destOrd="0" parTransId="{4DA50A4E-2350-4A56-97DB-7D8FA9235D64}" sibTransId="{FB9B1EEC-078D-42EA-A13B-8A93FEB5640D}"/>
    <dgm:cxn modelId="{363B3668-A4B2-4A82-A6A0-75908893F421}" type="presOf" srcId="{63E2CEF6-2277-49EA-926E-2CB25BCE8C48}" destId="{9F201B39-557B-4738-BD4C-47DB23660EA4}" srcOrd="0" destOrd="0" presId="urn:microsoft.com/office/officeart/2005/8/layout/orgChart1"/>
    <dgm:cxn modelId="{B7D64990-2367-468F-8146-FA0E7A4DC819}" type="presOf" srcId="{1F8AFF14-3A57-4953-B1FF-D965FC50D9BE}" destId="{51DE4D95-F544-4D5E-B2CB-B7212D1880DE}" srcOrd="0" destOrd="0" presId="urn:microsoft.com/office/officeart/2005/8/layout/orgChart1"/>
    <dgm:cxn modelId="{2DBAFF78-E271-463B-AF72-CCB46A33EAC8}" type="presOf" srcId="{B56DB366-2F70-4A24-AD6B-CC1F1CF90F84}" destId="{1BB42221-064C-4993-B53E-301D3BC9220E}" srcOrd="0" destOrd="0" presId="urn:microsoft.com/office/officeart/2005/8/layout/orgChart1"/>
    <dgm:cxn modelId="{0CA27D23-9172-4AA2-9D83-99D710503CF8}" srcId="{93ADDEDD-CA0A-4E48-B240-6C2AAEB56C3D}" destId="{C1C29F87-C5E2-468C-8286-4EDFC17A0999}" srcOrd="1" destOrd="0" parTransId="{DDF2AD63-18E6-47FA-A327-30C6137C0E2C}" sibTransId="{7999EAF7-E1EA-4684-91E3-DEA880CB50A2}"/>
    <dgm:cxn modelId="{60126E4E-C2D9-4142-A39D-DCB81F376E2E}" type="presOf" srcId="{74540E9F-DA7F-47B8-AC5E-8CD9CC78F384}" destId="{7F13D5FE-6BCB-47E5-985E-57F23C34C391}" srcOrd="0" destOrd="0" presId="urn:microsoft.com/office/officeart/2005/8/layout/orgChart1"/>
    <dgm:cxn modelId="{1E178047-13E5-4C2A-8D21-20E5002840AD}" type="presOf" srcId="{62DF90DD-4BFC-4F92-9183-4862D865A7B9}" destId="{9964AA27-954C-42D4-B121-74F4B879F052}" srcOrd="0" destOrd="0" presId="urn:microsoft.com/office/officeart/2005/8/layout/orgChart1"/>
    <dgm:cxn modelId="{56E43F48-CC61-4306-B1D3-C899D9275401}" type="presOf" srcId="{854B3660-EB5C-4DB5-99D6-81BFE414D6A2}" destId="{9C390590-C2C6-4F8E-9877-2802981D3547}" srcOrd="0" destOrd="0" presId="urn:microsoft.com/office/officeart/2005/8/layout/orgChart1"/>
    <dgm:cxn modelId="{AAB862BF-14E2-447F-B6D5-9F74CDB3D3A5}" type="presOf" srcId="{4FE16A73-8EC6-4C7C-BA48-B893A9F31F04}" destId="{914E4340-8EFD-4BE5-A736-7338E44689F7}" srcOrd="0" destOrd="0" presId="urn:microsoft.com/office/officeart/2005/8/layout/orgChart1"/>
    <dgm:cxn modelId="{F2ADEB0D-1DF9-44EC-8F0F-21999B1742E0}" type="presOf" srcId="{254A89DB-FC1D-48FA-BDB8-C03ECC3AD1BF}" destId="{38B44269-30A9-4CB7-B27B-F02B32E801A5}" srcOrd="0" destOrd="0" presId="urn:microsoft.com/office/officeart/2005/8/layout/orgChart1"/>
    <dgm:cxn modelId="{512273F7-C4D4-4F61-8054-7C56165F72BF}" srcId="{7CDBA262-41E7-4AC6-A3F5-DD0DF9EA1F8F}" destId="{0CA48897-A206-4A7E-B4D9-398F79F2F97B}" srcOrd="1" destOrd="0" parTransId="{B8DE14D5-5E4C-49B4-B2AA-D4828191DCBC}" sibTransId="{3A4FC09E-399D-4A07-9174-DF29974F50D4}"/>
    <dgm:cxn modelId="{7B73BE98-5D12-41A0-AA11-BCB1A711B0A0}" type="presOf" srcId="{5D255FEB-A740-4821-A46B-5AD9521064B3}" destId="{0565573B-AD04-418D-BF80-9982241C3B3F}" srcOrd="0" destOrd="0" presId="urn:microsoft.com/office/officeart/2005/8/layout/orgChart1"/>
    <dgm:cxn modelId="{19FFC093-067D-4F44-9C25-FF53478752FB}" srcId="{6BB791F3-BED4-4616-9734-92C510F0296C}" destId="{471D7BC8-0583-4FFF-A722-B9276A0B1B63}" srcOrd="1" destOrd="0" parTransId="{4B7D6C39-8702-46F6-BC7B-C3E1ECC8D372}" sibTransId="{38A35793-7329-4425-81F4-69049AC9E95C}"/>
    <dgm:cxn modelId="{A3ACCC9D-87AD-43EA-90AA-E8764B08ACAC}" type="presOf" srcId="{B0A29178-9FA7-4D68-960B-BBE8DA76DF73}" destId="{EC69A8E0-89C3-40A0-A35A-7F2B3AA6F977}" srcOrd="0" destOrd="0" presId="urn:microsoft.com/office/officeart/2005/8/layout/orgChart1"/>
    <dgm:cxn modelId="{3B3B3A1B-6DE2-43AA-865C-29371F53C654}" srcId="{1AA8F298-B57F-4E56-86D0-484AA9385DFE}" destId="{D6E3FA5E-AAE1-4536-9FFA-1D21F6AAAD1D}" srcOrd="3" destOrd="0" parTransId="{746C0F49-194F-4994-B6E9-2FD0FC59CE35}" sibTransId="{210C89EF-F6AF-4212-B4B9-0146697A23F5}"/>
    <dgm:cxn modelId="{C645C24B-49B9-4563-98F5-E3C6263F04B6}" type="presOf" srcId="{83AC1528-48D0-447C-8D9A-EB65157FA5D5}" destId="{95887D6C-18EA-44E7-80B4-48CF886927A0}" srcOrd="0" destOrd="0" presId="urn:microsoft.com/office/officeart/2005/8/layout/orgChart1"/>
    <dgm:cxn modelId="{D1863AD8-9C49-465B-BC82-6644E663355C}" srcId="{6BB791F3-BED4-4616-9734-92C510F0296C}" destId="{B56DB366-2F70-4A24-AD6B-CC1F1CF90F84}" srcOrd="4" destOrd="0" parTransId="{05186573-F946-49C7-AEAD-4FFE17C5F24E}" sibTransId="{11B85760-E13C-4CCC-95BD-21551882230F}"/>
    <dgm:cxn modelId="{858B3002-5A2E-4ECF-B41C-45C58A27F7F1}" srcId="{C1C29F87-C5E2-468C-8286-4EDFC17A0999}" destId="{8A2EE68C-361F-4890-83B1-F15E1FE97643}" srcOrd="2" destOrd="0" parTransId="{90252E81-3890-4FA5-8AEB-853DAEF2E4A4}" sibTransId="{8A5B872A-1B7E-4209-A507-DB006A3BC61F}"/>
    <dgm:cxn modelId="{91C3F1AE-5C4B-4203-91C9-3105C70ABA71}" type="presOf" srcId="{B1762E31-B222-46ED-84A2-BDFF2029B357}" destId="{77AB6190-AAB7-4A50-A951-ACE0E01C873C}" srcOrd="0" destOrd="0" presId="urn:microsoft.com/office/officeart/2005/8/layout/orgChart1"/>
    <dgm:cxn modelId="{D393C1F9-7BB8-4C60-9189-009C1BA297E5}" type="presOf" srcId="{167FF1A7-F213-419D-8BFA-F62800CDDE28}" destId="{19C4A341-8102-4AAF-9CA9-9B423160B9BA}" srcOrd="1" destOrd="0" presId="urn:microsoft.com/office/officeart/2005/8/layout/orgChart1"/>
    <dgm:cxn modelId="{F5A6BA6F-74E4-468C-B27B-272BBC103B6F}" type="presOf" srcId="{74540E9F-DA7F-47B8-AC5E-8CD9CC78F384}" destId="{CD96D33F-0F1C-4A0E-936B-94F42D585937}" srcOrd="1" destOrd="0" presId="urn:microsoft.com/office/officeart/2005/8/layout/orgChart1"/>
    <dgm:cxn modelId="{9FE6AD2B-5DA1-4F53-A114-08C5B44D29D0}" type="presOf" srcId="{ABEF494F-852C-4374-A67D-DD0ED54EABA6}" destId="{DFE3B637-67D4-4562-82D2-55283394F794}" srcOrd="0" destOrd="0" presId="urn:microsoft.com/office/officeart/2005/8/layout/orgChart1"/>
    <dgm:cxn modelId="{FC316211-8A6F-4258-89F8-DC28AB22A777}" srcId="{7CDBA262-41E7-4AC6-A3F5-DD0DF9EA1F8F}" destId="{1F8AFF14-3A57-4953-B1FF-D965FC50D9BE}" srcOrd="0" destOrd="0" parTransId="{0311FC98-78D0-419D-B039-332A2CF9476E}" sibTransId="{20064380-9E84-4F6D-A871-6FCFAFAE60C8}"/>
    <dgm:cxn modelId="{37CCA309-26EA-4372-BC9D-CE5DC97C8F55}" type="presOf" srcId="{70A8E9DC-3AA2-4349-B7E4-46A234DDFECA}" destId="{2A0E4B57-5DB8-4166-BFB9-7474945BEA58}" srcOrd="1" destOrd="0" presId="urn:microsoft.com/office/officeart/2005/8/layout/orgChart1"/>
    <dgm:cxn modelId="{65D65584-E7E5-42CD-8385-0E228CDD2D4B}" type="presOf" srcId="{7CDBA262-41E7-4AC6-A3F5-DD0DF9EA1F8F}" destId="{DEDDEDF9-1F15-4204-8C77-9C4A6938E799}" srcOrd="0" destOrd="0" presId="urn:microsoft.com/office/officeart/2005/8/layout/orgChart1"/>
    <dgm:cxn modelId="{3E555A96-F1AA-4F09-8F52-A7658EE94191}" type="presOf" srcId="{90252E81-3890-4FA5-8AEB-853DAEF2E4A4}" destId="{7D09885C-B16B-485E-888E-082F1A060712}" srcOrd="0" destOrd="0" presId="urn:microsoft.com/office/officeart/2005/8/layout/orgChart1"/>
    <dgm:cxn modelId="{96C8C700-2D75-431B-B167-7528EE208666}" srcId="{1AA8F298-B57F-4E56-86D0-484AA9385DFE}" destId="{ABEF494F-852C-4374-A67D-DD0ED54EABA6}" srcOrd="5" destOrd="0" parTransId="{B1762E31-B222-46ED-84A2-BDFF2029B357}" sibTransId="{29ED6849-3CDC-48FA-B6A2-E32DE4E7239B}"/>
    <dgm:cxn modelId="{8ABAC35E-C1CD-47F4-A2AC-56DFC1B3E852}" type="presOf" srcId="{78107DEB-EA4A-419B-8799-216656EB6A6E}" destId="{6033DE51-5539-4345-85D3-9DEC2E3C3303}" srcOrd="1" destOrd="0" presId="urn:microsoft.com/office/officeart/2005/8/layout/orgChart1"/>
    <dgm:cxn modelId="{E63EF6B9-6151-447A-8BA9-49C6BE3CF6B6}" srcId="{1AA8F298-B57F-4E56-86D0-484AA9385DFE}" destId="{BE19AF7D-4084-46E4-9075-00FB33E0A884}" srcOrd="4" destOrd="0" parTransId="{80E27A2B-C456-45AF-B62D-97970C60FBD2}" sibTransId="{E79F80F1-29B6-4F4E-81A9-E103932B998A}"/>
    <dgm:cxn modelId="{CD58B08C-4A04-4E65-B645-A135CF273BFF}" type="presOf" srcId="{0CA48897-A206-4A7E-B4D9-398F79F2F97B}" destId="{61C80035-0923-49E5-8BE8-6C95F9387EFA}" srcOrd="0" destOrd="0" presId="urn:microsoft.com/office/officeart/2005/8/layout/orgChart1"/>
    <dgm:cxn modelId="{535FA749-4D48-4212-A0AA-22FED5A4D191}" srcId="{1AA8F298-B57F-4E56-86D0-484AA9385DFE}" destId="{A752AFB6-3142-469A-B83F-29CE259EA45C}" srcOrd="6" destOrd="0" parTransId="{009F247F-1BD4-4070-9FF4-91AEDEF5C649}" sibTransId="{2667C7B5-5D21-4EFA-829D-FF6A5DA59E59}"/>
    <dgm:cxn modelId="{8E89DC9F-AA77-484B-9D31-76AE535CAE31}" type="presOf" srcId="{471D7BC8-0583-4FFF-A722-B9276A0B1B63}" destId="{9B7AF1FF-0024-4B03-A747-0F07FD945CE6}" srcOrd="0" destOrd="0" presId="urn:microsoft.com/office/officeart/2005/8/layout/orgChart1"/>
    <dgm:cxn modelId="{409E3D6E-C0A0-4F2C-85EB-5E44B865DE9E}" type="presOf" srcId="{57E1CA95-73F2-4891-9332-4EF7575A6B94}" destId="{155189D3-6BF3-472D-A191-6361C6BD20BA}" srcOrd="0" destOrd="0" presId="urn:microsoft.com/office/officeart/2005/8/layout/orgChart1"/>
    <dgm:cxn modelId="{3B158479-F722-4685-9315-7F23120E040D}" type="presOf" srcId="{D7F2CC6C-3180-468B-9865-32956AE7EBEF}" destId="{85432C1B-F57F-4A92-B58F-4E63523478E0}" srcOrd="1" destOrd="0" presId="urn:microsoft.com/office/officeart/2005/8/layout/orgChart1"/>
    <dgm:cxn modelId="{204D9240-9B0B-4C28-AEFA-B9DD1ED3F931}" srcId="{1F8AFF14-3A57-4953-B1FF-D965FC50D9BE}" destId="{167FF1A7-F213-419D-8BFA-F62800CDDE28}" srcOrd="2" destOrd="0" parTransId="{23A54715-9A55-4099-9DE6-2E65D95D36E4}" sibTransId="{06B27225-726B-46A1-9369-99D4D846AB57}"/>
    <dgm:cxn modelId="{BFA861C4-DF3D-4540-92DD-A508907B80DE}" srcId="{781B2B62-4864-49C9-AE51-6E60BC241FEC}" destId="{E58A0188-4F70-4BED-9DF5-9966C85ACDD1}" srcOrd="3" destOrd="0" parTransId="{FB1FED74-5D31-44A8-889C-3CD79CDFFA1F}" sibTransId="{55AC1763-B451-4F5B-9C18-6B3B41619CBB}"/>
    <dgm:cxn modelId="{BAA179AD-84E9-49DF-B4E7-F5F85E1BE5AF}" type="presOf" srcId="{3085C3D5-E069-4E93-AA50-09F4B28BEC1D}" destId="{35DB87C4-0EAA-4345-BBDA-DB8B13043110}" srcOrd="1" destOrd="0" presId="urn:microsoft.com/office/officeart/2005/8/layout/orgChart1"/>
    <dgm:cxn modelId="{1F81B1A2-581D-4E9C-B1C5-DA5C6BB9806A}" type="presOf" srcId="{FF56BEFF-4F82-4203-86B7-B8CCAB2FC95A}" destId="{A134430D-69D4-43D4-86AB-8A7ACE77D547}" srcOrd="0" destOrd="0" presId="urn:microsoft.com/office/officeart/2005/8/layout/orgChart1"/>
    <dgm:cxn modelId="{F33349D6-EBA8-4029-9B15-C608D536FDE2}" type="presOf" srcId="{1AA8F298-B57F-4E56-86D0-484AA9385DFE}" destId="{E91ECB91-48E0-4D65-8D8A-37337894B42A}" srcOrd="1" destOrd="0" presId="urn:microsoft.com/office/officeart/2005/8/layout/orgChart1"/>
    <dgm:cxn modelId="{7401D68E-B590-49D7-BBCE-AA8C5D6034A3}" type="presOf" srcId="{E58A0188-4F70-4BED-9DF5-9966C85ACDD1}" destId="{8888B3F5-BB4A-4006-B654-97246202B521}" srcOrd="1" destOrd="0" presId="urn:microsoft.com/office/officeart/2005/8/layout/orgChart1"/>
    <dgm:cxn modelId="{329BA913-366B-4410-8A69-75C0FE0C0187}" srcId="{5D255FEB-A740-4821-A46B-5AD9521064B3}" destId="{781B2B62-4864-49C9-AE51-6E60BC241FEC}" srcOrd="0" destOrd="0" parTransId="{6FA7E4BE-9683-4BE4-8DE2-DDE620231B9D}" sibTransId="{A5CEAB90-12E1-45E8-95CA-D496BB6C5E50}"/>
    <dgm:cxn modelId="{7A14B05B-DBBC-4ACE-A92C-CCD06F1B7EA4}" type="presOf" srcId="{23A54715-9A55-4099-9DE6-2E65D95D36E4}" destId="{1743F61D-7AEE-49A4-BE2D-5CA6CF4E8106}" srcOrd="0" destOrd="0" presId="urn:microsoft.com/office/officeart/2005/8/layout/orgChart1"/>
    <dgm:cxn modelId="{C0B308CB-0CBF-443D-B991-47B3B7466954}" type="presOf" srcId="{ED349BB1-9968-409F-8ED4-75480CE3F400}" destId="{550D22F3-2F23-4219-AB5C-5E194CACD18F}" srcOrd="0" destOrd="0" presId="urn:microsoft.com/office/officeart/2005/8/layout/orgChart1"/>
    <dgm:cxn modelId="{98D8F980-4769-40E4-896D-BE4A0047708E}" type="presOf" srcId="{6F234189-DBF0-4242-A0EA-7F4BBE5D58FC}" destId="{DD0CDFF2-E6BF-4593-86AC-E1B7CBA2177E}" srcOrd="0" destOrd="0" presId="urn:microsoft.com/office/officeart/2005/8/layout/orgChart1"/>
    <dgm:cxn modelId="{831BE548-72A4-46BF-87D1-B382D0E58B54}" type="presOf" srcId="{E2BE5BB5-E836-4110-97E4-351AA20B1E47}" destId="{263F90FC-4975-4481-97F3-F3BB31287D2D}" srcOrd="0" destOrd="0" presId="urn:microsoft.com/office/officeart/2005/8/layout/orgChart1"/>
    <dgm:cxn modelId="{63549FC5-E803-4F8D-B341-D453C4657BCA}" type="presOf" srcId="{B0A29178-9FA7-4D68-960B-BBE8DA76DF73}" destId="{18C06925-3FE2-4FF0-A589-E94141CC86D0}" srcOrd="1" destOrd="0" presId="urn:microsoft.com/office/officeart/2005/8/layout/orgChart1"/>
    <dgm:cxn modelId="{734736D7-ED96-4660-9BED-72CA719BCC36}" type="presOf" srcId="{14693DCD-687E-4D9E-BD3E-B39D31A44F94}" destId="{63262C54-66B0-4340-B41B-CAAD5A863975}" srcOrd="0" destOrd="0" presId="urn:microsoft.com/office/officeart/2005/8/layout/orgChart1"/>
    <dgm:cxn modelId="{61ADE29F-2F82-4B27-AFC7-5156EA1E56DB}" srcId="{C1C29F87-C5E2-468C-8286-4EDFC17A0999}" destId="{6F234189-DBF0-4242-A0EA-7F4BBE5D58FC}" srcOrd="0" destOrd="0" parTransId="{719A4E73-5654-41A5-A5C0-FAE8919117EB}" sibTransId="{69A70D02-3AC5-46D5-8EE5-D3EF67393791}"/>
    <dgm:cxn modelId="{69A9609B-3AE3-44FA-BC57-7A1C8E522EC8}" type="presOf" srcId="{BFB3FCE7-8FF1-4AE2-8656-00464B23EB09}" destId="{95C9AEA4-3C4C-493A-8F76-F55551076126}" srcOrd="0" destOrd="0" presId="urn:microsoft.com/office/officeart/2005/8/layout/orgChart1"/>
    <dgm:cxn modelId="{63E13BF5-6BD7-4C34-8FF4-9CC2DE4ED00B}" type="presOf" srcId="{78107DEB-EA4A-419B-8799-216656EB6A6E}" destId="{EBF73E37-18F9-4E89-A78E-23F26A37BA74}" srcOrd="0" destOrd="0" presId="urn:microsoft.com/office/officeart/2005/8/layout/orgChart1"/>
    <dgm:cxn modelId="{97360279-8ADF-45BC-9925-A37FAE67373D}" type="presOf" srcId="{EACC5EF1-21A2-4EAB-A600-8EB47D769E2B}" destId="{6E7FB2E8-8E74-4277-9773-0166EBD2CF96}" srcOrd="0" destOrd="0" presId="urn:microsoft.com/office/officeart/2005/8/layout/orgChart1"/>
    <dgm:cxn modelId="{7C981BD7-585D-45D6-93DD-FCEC6D14EE3C}" type="presOf" srcId="{2A0DA6D3-9B16-4654-93AE-99AC08356A69}" destId="{4EAD034B-A347-43FF-B7AD-141C3ACBE3F9}" srcOrd="0" destOrd="0" presId="urn:microsoft.com/office/officeart/2005/8/layout/orgChart1"/>
    <dgm:cxn modelId="{9EAFD48F-A550-4E00-9E77-621C7D4D225D}" type="presOf" srcId="{B8DE14D5-5E4C-49B4-B2AA-D4828191DCBC}" destId="{DEE9ABA8-9C8A-44BA-BD68-D955BCECB47E}" srcOrd="0" destOrd="0" presId="urn:microsoft.com/office/officeart/2005/8/layout/orgChart1"/>
    <dgm:cxn modelId="{9429C9C9-FB04-499F-A326-E8CA9C02E537}" type="presOf" srcId="{35AE0861-1C4B-4CEF-A55E-87FAA646EE9B}" destId="{56D8DF9A-7B3B-4E0E-9210-D39805FF93C2}" srcOrd="0" destOrd="0" presId="urn:microsoft.com/office/officeart/2005/8/layout/orgChart1"/>
    <dgm:cxn modelId="{CDF74B27-C7DD-4452-ACFB-4CF7916A2912}" type="presOf" srcId="{07B4E637-CC92-404C-AB30-AA2EB504314C}" destId="{C351FF47-61D1-497C-A04A-6ADD7BF19E4E}" srcOrd="0" destOrd="0" presId="urn:microsoft.com/office/officeart/2005/8/layout/orgChart1"/>
    <dgm:cxn modelId="{3E4B48B3-CB1E-401E-A326-17A363376FE9}" srcId="{6BB791F3-BED4-4616-9734-92C510F0296C}" destId="{B0A29178-9FA7-4D68-960B-BBE8DA76DF73}" srcOrd="2" destOrd="0" parTransId="{F7AB17C1-E43A-46B9-873F-D1BA06314872}" sibTransId="{F15960D5-9269-4DB3-AD9D-369F50E32237}"/>
    <dgm:cxn modelId="{B3B26553-9543-41DE-940D-41FD74143184}" type="presOf" srcId="{A752AFB6-3142-469A-B83F-29CE259EA45C}" destId="{733E3D79-8B36-48BB-87F6-B62E8DD28015}" srcOrd="0" destOrd="0" presId="urn:microsoft.com/office/officeart/2005/8/layout/orgChart1"/>
    <dgm:cxn modelId="{6F16CF4A-638A-44DE-9D16-D0A718611112}" srcId="{D7F2CC6C-3180-468B-9865-32956AE7EBEF}" destId="{5BEE8EF1-72B3-4BDA-991D-52F64D0FABFB}" srcOrd="1" destOrd="0" parTransId="{ED349BB1-9968-409F-8ED4-75480CE3F400}" sibTransId="{CA921C51-EED5-4340-8127-9F14F591D33D}"/>
    <dgm:cxn modelId="{7B323C52-21C3-4DE5-A5BA-04CD9C884F49}" type="presOf" srcId="{02345214-888B-4952-9F10-DC4DC35829B0}" destId="{6C79F96D-B0AE-4560-A74A-5982F6E72C4F}" srcOrd="0" destOrd="0" presId="urn:microsoft.com/office/officeart/2005/8/layout/orgChart1"/>
    <dgm:cxn modelId="{452ACB55-65B5-426F-8A45-3100F56326BC}" type="presOf" srcId="{8A2EE68C-361F-4890-83B1-F15E1FE97643}" destId="{C81C4838-4BB6-4EAE-83C7-B151F6522C63}" srcOrd="1" destOrd="0" presId="urn:microsoft.com/office/officeart/2005/8/layout/orgChart1"/>
    <dgm:cxn modelId="{BEB28514-569D-4105-971C-4C23F833515B}" type="presOf" srcId="{C1C29F87-C5E2-468C-8286-4EDFC17A0999}" destId="{09C816A7-83E4-4E2D-9F44-A9FE5903973B}" srcOrd="1" destOrd="0" presId="urn:microsoft.com/office/officeart/2005/8/layout/orgChart1"/>
    <dgm:cxn modelId="{5F2CC976-4E85-45EC-B860-276B5A88CF7E}" type="presOf" srcId="{D6E3FA5E-AAE1-4536-9FFA-1D21F6AAAD1D}" destId="{39456C69-B161-4486-A76C-D7C8C8194150}" srcOrd="1" destOrd="0" presId="urn:microsoft.com/office/officeart/2005/8/layout/orgChart1"/>
    <dgm:cxn modelId="{2F80C769-0620-4ACB-9767-78A7676FFCB3}" srcId="{1F8AFF14-3A57-4953-B1FF-D965FC50D9BE}" destId="{9E56E1CE-A315-44BF-BEC1-45A3CB37AE37}" srcOrd="0" destOrd="0" parTransId="{F1379C32-6899-491A-A42C-C24B78D4CDD3}" sibTransId="{4AADEC2E-41E7-45A4-9416-821473D454CF}"/>
    <dgm:cxn modelId="{B1DC3B5B-1010-412F-B529-D3DF92978E93}" type="presOf" srcId="{70A8E9DC-3AA2-4349-B7E4-46A234DDFECA}" destId="{2C135BE2-CFC3-427B-82AE-C242DC830C8B}" srcOrd="0" destOrd="0" presId="urn:microsoft.com/office/officeart/2005/8/layout/orgChart1"/>
    <dgm:cxn modelId="{70D21537-9F3E-42E7-BFBF-05540FB19DB9}" srcId="{1F8AFF14-3A57-4953-B1FF-D965FC50D9BE}" destId="{32CD7125-030E-43B7-84C8-47A7478B0532}" srcOrd="3" destOrd="0" parTransId="{5C39BDD8-8517-491D-A35E-FCF8B34749E1}" sibTransId="{18E1A8BE-4B5F-4DAE-978A-EC304F046D9F}"/>
    <dgm:cxn modelId="{9F56C79B-3FD3-4738-948B-2A6A0017FEA9}" srcId="{5BEE8EF1-72B3-4BDA-991D-52F64D0FABFB}" destId="{575552C6-88F9-4C9E-8249-58BBFC73FA58}" srcOrd="2" destOrd="0" parTransId="{7BC9DBD0-DEE0-4D03-8087-4DDCBA223B93}" sibTransId="{683F5CE7-D3B2-4FE1-B705-D0C72EC9E893}"/>
    <dgm:cxn modelId="{1B049A38-624E-4446-8FA2-CE36CBA7526C}" srcId="{1AA8F298-B57F-4E56-86D0-484AA9385DFE}" destId="{60789042-AB28-433F-9700-E50B0B3C2CCD}" srcOrd="1" destOrd="0" parTransId="{2094AEED-1A4C-4F1B-8398-42D7800C292F}" sibTransId="{79464000-AABA-42FA-9C52-AD730541417D}"/>
    <dgm:cxn modelId="{EDB3B890-2F51-4506-903F-992AFEDB8E4A}" srcId="{FA6851F8-C0F1-4517-AE12-59E9EFE7C64B}" destId="{63E2CEF6-2277-49EA-926E-2CB25BCE8C48}" srcOrd="1" destOrd="0" parTransId="{2A0DA6D3-9B16-4654-93AE-99AC08356A69}" sibTransId="{D0E8D056-F699-431B-9D65-92530566C458}"/>
    <dgm:cxn modelId="{1425E201-3800-4056-B379-EB85A4F4AFA3}" srcId="{781B2B62-4864-49C9-AE51-6E60BC241FEC}" destId="{93ADDEDD-CA0A-4E48-B240-6C2AAEB56C3D}" srcOrd="1" destOrd="0" parTransId="{DC038C16-2DB4-48DD-B4B5-24E4ED1D7552}" sibTransId="{BF96BF87-E856-4553-A061-3E272C139178}"/>
    <dgm:cxn modelId="{2B6DA982-7C3A-4D43-AE80-C89D06AD6AE8}" type="presOf" srcId="{5BEE8EF1-72B3-4BDA-991D-52F64D0FABFB}" destId="{CB21E03F-B3BB-4AD8-91BE-3C4B5D69538F}" srcOrd="0" destOrd="0" presId="urn:microsoft.com/office/officeart/2005/8/layout/orgChart1"/>
    <dgm:cxn modelId="{E6E276C6-FCED-4796-88E9-668F601AFB73}" type="presOf" srcId="{AD021F54-638A-4127-9BF7-4C17CE5A0F99}" destId="{0B26F6AC-AF8E-4362-8328-DC029DA9B4D5}" srcOrd="0" destOrd="0" presId="urn:microsoft.com/office/officeart/2005/8/layout/orgChart1"/>
    <dgm:cxn modelId="{EEEEA82A-4EEA-46F6-852C-C191B07098A8}" type="presOf" srcId="{1AA8EE74-32AA-4B87-A8FE-85B52B4F57A3}" destId="{4C5A0CC9-81D1-4982-9FF7-6129274799E7}" srcOrd="0" destOrd="0" presId="urn:microsoft.com/office/officeart/2005/8/layout/orgChart1"/>
    <dgm:cxn modelId="{75AE1C99-B850-433A-8AC6-E6BCC1FE7117}" type="presOf" srcId="{D6E3FA5E-AAE1-4536-9FFA-1D21F6AAAD1D}" destId="{91F53C0F-EE2D-4871-B03B-51B2FCF4DC08}" srcOrd="0" destOrd="0" presId="urn:microsoft.com/office/officeart/2005/8/layout/orgChart1"/>
    <dgm:cxn modelId="{F29F6C12-214A-42C5-99D0-EC6AAADD975F}" type="presOf" srcId="{60789042-AB28-433F-9700-E50B0B3C2CCD}" destId="{20B1D581-E99D-4687-BD19-0F5D696A10D4}" srcOrd="1" destOrd="0" presId="urn:microsoft.com/office/officeart/2005/8/layout/orgChart1"/>
    <dgm:cxn modelId="{6B243EC5-0995-4C9F-97C3-CF12856D6FC9}" srcId="{1F8AFF14-3A57-4953-B1FF-D965FC50D9BE}" destId="{BFB3FCE7-8FF1-4AE2-8656-00464B23EB09}" srcOrd="5" destOrd="0" parTransId="{8BCADC28-A22E-4502-BFBB-D53F40ABDB4D}" sibTransId="{9C6A2F78-2D33-47B4-A618-58A6D313F1F7}"/>
    <dgm:cxn modelId="{E8CD5DD2-A60A-45F4-802B-E433138EAD25}" type="presOf" srcId="{DC038C16-2DB4-48DD-B4B5-24E4ED1D7552}" destId="{97B681DC-5D10-42DD-B0B7-DF682D20F370}" srcOrd="0" destOrd="0" presId="urn:microsoft.com/office/officeart/2005/8/layout/orgChart1"/>
    <dgm:cxn modelId="{51E02A80-E253-4B1E-ABA5-2E17C5A485E6}" type="presOf" srcId="{781B2B62-4864-49C9-AE51-6E60BC241FEC}" destId="{D5FD6E85-9B68-461F-95C9-8AFF51D2CB9A}" srcOrd="1" destOrd="0" presId="urn:microsoft.com/office/officeart/2005/8/layout/orgChart1"/>
    <dgm:cxn modelId="{70CA7E6D-B99B-4AE1-8816-577AFF7E778A}" type="presOf" srcId="{7BC9DBD0-DEE0-4D03-8087-4DDCBA223B93}" destId="{63E45544-3882-44F1-839C-8C7A2393E7EB}" srcOrd="0" destOrd="0" presId="urn:microsoft.com/office/officeart/2005/8/layout/orgChart1"/>
    <dgm:cxn modelId="{54D76FEF-35F8-4D95-B9EF-ADA1513830DC}" type="presOf" srcId="{A752AFB6-3142-469A-B83F-29CE259EA45C}" destId="{5ABC8506-7329-421A-BD71-A601C54EDDC6}" srcOrd="1" destOrd="0" presId="urn:microsoft.com/office/officeart/2005/8/layout/orgChart1"/>
    <dgm:cxn modelId="{5AE9E5A0-B05F-426E-AF4E-A0935F1BC19F}" type="presOf" srcId="{83AC1528-48D0-447C-8D9A-EB65157FA5D5}" destId="{5888EB69-BAFB-475A-B265-76B532125B85}" srcOrd="1" destOrd="0" presId="urn:microsoft.com/office/officeart/2005/8/layout/orgChart1"/>
    <dgm:cxn modelId="{1FDC3EFD-F482-4CEA-9FB8-8C1460104074}" type="presOf" srcId="{7CDBA262-41E7-4AC6-A3F5-DD0DF9EA1F8F}" destId="{693A9B1A-3291-4835-8E83-3CB1B08BE559}" srcOrd="1" destOrd="0" presId="urn:microsoft.com/office/officeart/2005/8/layout/orgChart1"/>
    <dgm:cxn modelId="{4453C232-D41F-49E4-AD37-B7D068DA1CFC}" type="presOf" srcId="{009F247F-1BD4-4070-9FF4-91AEDEF5C649}" destId="{982DB9B8-FB04-4010-97C9-8837E8BF03C9}" srcOrd="0" destOrd="0" presId="urn:microsoft.com/office/officeart/2005/8/layout/orgChart1"/>
    <dgm:cxn modelId="{7AF05C2A-C68E-4917-A2EA-1828EDF9DD95}" srcId="{6BB791F3-BED4-4616-9734-92C510F0296C}" destId="{14693DCD-687E-4D9E-BD3E-B39D31A44F94}" srcOrd="3" destOrd="0" parTransId="{FFAF25E3-9C73-411C-A12B-F954F6DA6A6C}" sibTransId="{220D1431-DCE9-4166-A0CE-DD0CB503CE10}"/>
    <dgm:cxn modelId="{050B7EB3-5318-431F-BBAF-93342DAAA492}" type="presOf" srcId="{575552C6-88F9-4C9E-8249-58BBFC73FA58}" destId="{867AE5C4-69E0-4B1F-890C-428762779F0C}" srcOrd="0" destOrd="0" presId="urn:microsoft.com/office/officeart/2005/8/layout/orgChart1"/>
    <dgm:cxn modelId="{EFD60E2F-A4E9-48BE-90D6-BC1E3E729132}" type="presOf" srcId="{B56DB366-2F70-4A24-AD6B-CC1F1CF90F84}" destId="{FFA2603D-B1BE-4DBF-9D3D-D7CECDF43ECC}" srcOrd="1" destOrd="0" presId="urn:microsoft.com/office/officeart/2005/8/layout/orgChart1"/>
    <dgm:cxn modelId="{A4FE28E6-9111-4211-9B4B-8A3239A45677}" type="presOf" srcId="{ED3DB563-1CB6-42E7-97C8-C9C98C216FC6}" destId="{A5A72326-BA66-4B20-A788-0770AC8E1DD2}" srcOrd="1" destOrd="0" presId="urn:microsoft.com/office/officeart/2005/8/layout/orgChart1"/>
    <dgm:cxn modelId="{8D63DA90-01D5-45F1-AC9B-919820D53D68}" type="presOf" srcId="{B8DB4FE0-CDD3-474F-8D71-021332A701AC}" destId="{E35D3E92-81FE-4BA5-AAEE-8FB2E13711A6}" srcOrd="0" destOrd="0" presId="urn:microsoft.com/office/officeart/2005/8/layout/orgChart1"/>
    <dgm:cxn modelId="{8FD0832B-20DC-44F7-9E4C-5A193E57F9FA}" type="presOf" srcId="{30D71EC7-6625-4A30-A690-27B64CA055D0}" destId="{260495C3-A24E-496F-A517-0E232598142F}" srcOrd="0" destOrd="0" presId="urn:microsoft.com/office/officeart/2005/8/layout/orgChart1"/>
    <dgm:cxn modelId="{1B2E6701-1655-4273-B156-35E5EDC29C7D}" type="presOf" srcId="{0CA48897-A206-4A7E-B4D9-398F79F2F97B}" destId="{D8DE59F3-DA21-4053-9537-645BD7356112}" srcOrd="1" destOrd="0" presId="urn:microsoft.com/office/officeart/2005/8/layout/orgChart1"/>
    <dgm:cxn modelId="{A24BC411-3B01-4F5A-8145-824F12788B96}" type="presOf" srcId="{EACC5EF1-21A2-4EAB-A600-8EB47D769E2B}" destId="{EF2E75E6-E90A-435B-BEE7-AF12F229C773}" srcOrd="1" destOrd="0" presId="urn:microsoft.com/office/officeart/2005/8/layout/orgChart1"/>
    <dgm:cxn modelId="{2505DF4F-CD2B-4BAC-809F-8913E38EE6B3}" srcId="{781B2B62-4864-49C9-AE51-6E60BC241FEC}" destId="{7CDBA262-41E7-4AC6-A3F5-DD0DF9EA1F8F}" srcOrd="0" destOrd="0" parTransId="{AD021F54-638A-4127-9BF7-4C17CE5A0F99}" sibTransId="{8542A9F4-482F-4BAB-A5CF-61B7CEFB10E5}"/>
    <dgm:cxn modelId="{7DC9F60E-8BBE-4009-BB3D-F9BDA394F78C}" type="presOf" srcId="{746C0F49-194F-4994-B6E9-2FD0FC59CE35}" destId="{12827BF4-B2E9-4CA4-9C93-68861BA80B7A}" srcOrd="0" destOrd="0" presId="urn:microsoft.com/office/officeart/2005/8/layout/orgChart1"/>
    <dgm:cxn modelId="{C6520D88-28E4-4E94-929C-B9536CA5BA77}" type="presOf" srcId="{DDF2AD63-18E6-47FA-A327-30C6137C0E2C}" destId="{8ECD79AA-3E1C-4334-8692-63C0E5C96527}" srcOrd="0" destOrd="0" presId="urn:microsoft.com/office/officeart/2005/8/layout/orgChart1"/>
    <dgm:cxn modelId="{C3280886-3293-42C0-B9A1-E32025D9FC7F}" type="presOf" srcId="{8A2EE68C-361F-4890-83B1-F15E1FE97643}" destId="{F1AC1486-42AF-4AF8-8D37-181BC9120C3F}" srcOrd="0" destOrd="0" presId="urn:microsoft.com/office/officeart/2005/8/layout/orgChart1"/>
    <dgm:cxn modelId="{295B1661-5DD5-461E-8C45-3423803D4B5B}" type="presOf" srcId="{26E8F460-44AA-448F-BB9A-D799A64E42C1}" destId="{67E29876-5E9D-454C-A657-4EC2A8C1D65B}" srcOrd="0" destOrd="0" presId="urn:microsoft.com/office/officeart/2005/8/layout/orgChart1"/>
    <dgm:cxn modelId="{4DCF4050-5A6F-4219-808A-F2F2F2E3600E}" type="presOf" srcId="{4DA50A4E-2350-4A56-97DB-7D8FA9235D64}" destId="{970EF8A2-11D8-4EF1-9273-E452980A1F9E}" srcOrd="0" destOrd="0" presId="urn:microsoft.com/office/officeart/2005/8/layout/orgChart1"/>
    <dgm:cxn modelId="{7E849E9D-531B-48D1-9C1F-91B294D56A92}" type="presOf" srcId="{63E2CEF6-2277-49EA-926E-2CB25BCE8C48}" destId="{88F0350E-A906-45A0-BCEB-8AB038FAE242}" srcOrd="1" destOrd="0" presId="urn:microsoft.com/office/officeart/2005/8/layout/orgChart1"/>
    <dgm:cxn modelId="{BC07AA9A-CC17-4A62-84B1-3321DD1ACAC1}" type="presOf" srcId="{80E27A2B-C456-45AF-B62D-97970C60FBD2}" destId="{4910D2B0-6343-468B-B50B-133D5844C58B}" srcOrd="0" destOrd="0" presId="urn:microsoft.com/office/officeart/2005/8/layout/orgChart1"/>
    <dgm:cxn modelId="{60157CA6-C924-4DDC-B318-16133B544716}" type="presOf" srcId="{9E56E1CE-A315-44BF-BEC1-45A3CB37AE37}" destId="{0F5DB187-772B-4DF3-B90C-1D999D8BA1D9}" srcOrd="1" destOrd="0" presId="urn:microsoft.com/office/officeart/2005/8/layout/orgChart1"/>
    <dgm:cxn modelId="{9CCE2921-B6C3-44DC-A9E8-85B3047D1EE5}" srcId="{93ADDEDD-CA0A-4E48-B240-6C2AAEB56C3D}" destId="{1AA8F298-B57F-4E56-86D0-484AA9385DFE}" srcOrd="0" destOrd="0" parTransId="{30D71EC7-6625-4A30-A690-27B64CA055D0}" sibTransId="{A0838A64-F969-4412-B924-F9D9C4F3BFF5}"/>
    <dgm:cxn modelId="{FA1562B1-DD15-4E74-9DFA-A802864F118D}" type="presOf" srcId="{BE19AF7D-4084-46E4-9075-00FB33E0A884}" destId="{E85BF0CA-6568-40EA-8D1F-91242D149498}" srcOrd="0" destOrd="0" presId="urn:microsoft.com/office/officeart/2005/8/layout/orgChart1"/>
    <dgm:cxn modelId="{6F38D12D-BB8D-4538-AE1E-477A24C4B935}" srcId="{D7F2CC6C-3180-468B-9865-32956AE7EBEF}" destId="{FA6851F8-C0F1-4517-AE12-59E9EFE7C64B}" srcOrd="0" destOrd="0" parTransId="{62DF90DD-4BFC-4F92-9183-4862D865A7B9}" sibTransId="{9C4EB4C2-C158-417C-BB28-15370034888D}"/>
    <dgm:cxn modelId="{ABAD7028-EEFC-469B-955C-D0FA25939A09}" type="presOf" srcId="{F9CE359A-2F78-4431-9B05-55A4170A4B85}" destId="{64421302-954D-4AF8-978A-969E3AF5EA39}" srcOrd="0" destOrd="0" presId="urn:microsoft.com/office/officeart/2005/8/layout/orgChart1"/>
    <dgm:cxn modelId="{EF2E2E65-E7AC-47CC-8650-651F2942EECD}" type="presOf" srcId="{316CBA08-FA5C-46E3-81B4-196965F0FF22}" destId="{5246C124-887B-4ACD-AC71-FC461EF11464}" srcOrd="0" destOrd="0" presId="urn:microsoft.com/office/officeart/2005/8/layout/orgChart1"/>
    <dgm:cxn modelId="{DF9A47BB-192D-4342-AE45-D3856A845BBF}" type="presOf" srcId="{ED3DB563-1CB6-42E7-97C8-C9C98C216FC6}" destId="{B4CC853C-162E-4E3D-92CD-E305EAA8A159}" srcOrd="0" destOrd="0" presId="urn:microsoft.com/office/officeart/2005/8/layout/orgChart1"/>
    <dgm:cxn modelId="{3898B4A4-53E1-41EE-B4F9-FA63C171C6F5}" srcId="{0CA48897-A206-4A7E-B4D9-398F79F2F97B}" destId="{CEB98281-4E70-4DCD-83E9-AA5364EBF71E}" srcOrd="1" destOrd="0" parTransId="{07B4E637-CC92-404C-AB30-AA2EB504314C}" sibTransId="{F62B4D81-0A6A-442B-A903-1A7E07667605}"/>
    <dgm:cxn modelId="{6A508EFA-4D51-47E0-B278-34D6F3D47694}" type="presOf" srcId="{57188D87-D478-4D35-836E-BF4BB0475FCB}" destId="{463CC9BD-7CBD-4ABC-9389-6F72E2F70363}" srcOrd="0" destOrd="0" presId="urn:microsoft.com/office/officeart/2005/8/layout/orgChart1"/>
    <dgm:cxn modelId="{DF87331F-9BAF-4728-8CDE-F3824E96AB4B}" type="presOf" srcId="{93ADDEDD-CA0A-4E48-B240-6C2AAEB56C3D}" destId="{260BC57B-635F-4F5E-B0C6-900B793A2836}" srcOrd="1" destOrd="0" presId="urn:microsoft.com/office/officeart/2005/8/layout/orgChart1"/>
    <dgm:cxn modelId="{09430C89-8D92-49A6-B7E4-2CEC8062EC1F}" type="presOf" srcId="{1F8AFF14-3A57-4953-B1FF-D965FC50D9BE}" destId="{CD5E7816-2B42-4B58-BF04-10981BDDA7D2}" srcOrd="1" destOrd="0" presId="urn:microsoft.com/office/officeart/2005/8/layout/orgChart1"/>
    <dgm:cxn modelId="{83027607-8E90-4B9E-9048-639C8A063C86}" type="presOf" srcId="{0097A1AF-FF51-4823-B186-70790B704D79}" destId="{EF64CB4F-DA7D-495F-80CD-B9BE5B23F187}" srcOrd="1" destOrd="0" presId="urn:microsoft.com/office/officeart/2005/8/layout/orgChart1"/>
    <dgm:cxn modelId="{88243312-7E80-47C1-B755-609516FB9350}" type="presOf" srcId="{9E56E1CE-A315-44BF-BEC1-45A3CB37AE37}" destId="{08FA927D-2706-43D9-ABB0-A177CB83683F}" srcOrd="0" destOrd="0" presId="urn:microsoft.com/office/officeart/2005/8/layout/orgChart1"/>
    <dgm:cxn modelId="{F0E3E55F-4647-44AA-AFC5-FFEE045F560C}" type="presOf" srcId="{0097A1AF-FF51-4823-B186-70790B704D79}" destId="{E5DD4E76-D663-4B8A-99CA-B0936EAD2EA7}" srcOrd="0" destOrd="0" presId="urn:microsoft.com/office/officeart/2005/8/layout/orgChart1"/>
    <dgm:cxn modelId="{2380CCDD-1EA9-4E07-9FD5-4DCC4781D748}" type="presParOf" srcId="{0565573B-AD04-418D-BF80-9982241C3B3F}" destId="{DD46EA53-F183-48AB-94F5-E1359DC73E34}" srcOrd="0" destOrd="0" presId="urn:microsoft.com/office/officeart/2005/8/layout/orgChart1"/>
    <dgm:cxn modelId="{F5C64E67-B311-4427-84B7-26E80C5D066B}" type="presParOf" srcId="{DD46EA53-F183-48AB-94F5-E1359DC73E34}" destId="{699FE017-0A92-4131-A80D-B704B52D420D}" srcOrd="0" destOrd="0" presId="urn:microsoft.com/office/officeart/2005/8/layout/orgChart1"/>
    <dgm:cxn modelId="{B2E49E28-CE26-4D47-A4BB-788A302FEFE6}" type="presParOf" srcId="{699FE017-0A92-4131-A80D-B704B52D420D}" destId="{7DD6F0D9-E7E9-40A8-8213-20926145BE7F}" srcOrd="0" destOrd="0" presId="urn:microsoft.com/office/officeart/2005/8/layout/orgChart1"/>
    <dgm:cxn modelId="{586D0D86-72D6-4076-BF6A-5F7F527699C8}" type="presParOf" srcId="{699FE017-0A92-4131-A80D-B704B52D420D}" destId="{D5FD6E85-9B68-461F-95C9-8AFF51D2CB9A}" srcOrd="1" destOrd="0" presId="urn:microsoft.com/office/officeart/2005/8/layout/orgChart1"/>
    <dgm:cxn modelId="{6B5F7DE2-48C3-4562-95C0-BFA69F587D7A}" type="presParOf" srcId="{DD46EA53-F183-48AB-94F5-E1359DC73E34}" destId="{1EFF8568-217A-44F7-85DF-3F2B83A244ED}" srcOrd="1" destOrd="0" presId="urn:microsoft.com/office/officeart/2005/8/layout/orgChart1"/>
    <dgm:cxn modelId="{2E3A0881-F826-4F12-BCFB-4266FE6BE29F}" type="presParOf" srcId="{1EFF8568-217A-44F7-85DF-3F2B83A244ED}" destId="{0B26F6AC-AF8E-4362-8328-DC029DA9B4D5}" srcOrd="0" destOrd="0" presId="urn:microsoft.com/office/officeart/2005/8/layout/orgChart1"/>
    <dgm:cxn modelId="{6B540CA9-8F2A-4EC0-9192-7C1A2CB09BFF}" type="presParOf" srcId="{1EFF8568-217A-44F7-85DF-3F2B83A244ED}" destId="{11AA9B27-BA50-4C04-BBD8-4075008D99D4}" srcOrd="1" destOrd="0" presId="urn:microsoft.com/office/officeart/2005/8/layout/orgChart1"/>
    <dgm:cxn modelId="{3797C611-9688-422F-A9C5-4E7C15DE3CAB}" type="presParOf" srcId="{11AA9B27-BA50-4C04-BBD8-4075008D99D4}" destId="{059A5844-8286-4006-B82E-44ADBE8AEC29}" srcOrd="0" destOrd="0" presId="urn:microsoft.com/office/officeart/2005/8/layout/orgChart1"/>
    <dgm:cxn modelId="{DA434D6A-1C1C-4684-B671-DD0B58187DEB}" type="presParOf" srcId="{059A5844-8286-4006-B82E-44ADBE8AEC29}" destId="{DEDDEDF9-1F15-4204-8C77-9C4A6938E799}" srcOrd="0" destOrd="0" presId="urn:microsoft.com/office/officeart/2005/8/layout/orgChart1"/>
    <dgm:cxn modelId="{89B55B59-4732-4935-B6CF-DDF038747493}" type="presParOf" srcId="{059A5844-8286-4006-B82E-44ADBE8AEC29}" destId="{693A9B1A-3291-4835-8E83-3CB1B08BE559}" srcOrd="1" destOrd="0" presId="urn:microsoft.com/office/officeart/2005/8/layout/orgChart1"/>
    <dgm:cxn modelId="{49636F0C-E5AB-49AB-A364-CC1C739FF7F2}" type="presParOf" srcId="{11AA9B27-BA50-4C04-BBD8-4075008D99D4}" destId="{864FA668-E0A3-479E-898C-C424F88BEFD7}" srcOrd="1" destOrd="0" presId="urn:microsoft.com/office/officeart/2005/8/layout/orgChart1"/>
    <dgm:cxn modelId="{8A197FFA-FDF7-4390-8E62-9663A24A0832}" type="presParOf" srcId="{864FA668-E0A3-479E-898C-C424F88BEFD7}" destId="{F0423802-9B6F-4124-81CC-7BDD4E7893E9}" srcOrd="0" destOrd="0" presId="urn:microsoft.com/office/officeart/2005/8/layout/orgChart1"/>
    <dgm:cxn modelId="{96824EC3-A8A2-44D9-8E15-39B9B4881A81}" type="presParOf" srcId="{864FA668-E0A3-479E-898C-C424F88BEFD7}" destId="{3F1C5CCE-15DC-408E-892F-C0D7594B83E4}" srcOrd="1" destOrd="0" presId="urn:microsoft.com/office/officeart/2005/8/layout/orgChart1"/>
    <dgm:cxn modelId="{42FE6CB8-873C-4B2C-9FBE-9E6275D489D8}" type="presParOf" srcId="{3F1C5CCE-15DC-408E-892F-C0D7594B83E4}" destId="{EC3A1EEF-AADA-4FF4-B56C-41FCF8318B5F}" srcOrd="0" destOrd="0" presId="urn:microsoft.com/office/officeart/2005/8/layout/orgChart1"/>
    <dgm:cxn modelId="{C984FB99-CEC8-4248-8888-B796942BD63B}" type="presParOf" srcId="{EC3A1EEF-AADA-4FF4-B56C-41FCF8318B5F}" destId="{51DE4D95-F544-4D5E-B2CB-B7212D1880DE}" srcOrd="0" destOrd="0" presId="urn:microsoft.com/office/officeart/2005/8/layout/orgChart1"/>
    <dgm:cxn modelId="{819BB598-866E-4CEE-80D0-394AA497440A}" type="presParOf" srcId="{EC3A1EEF-AADA-4FF4-B56C-41FCF8318B5F}" destId="{CD5E7816-2B42-4B58-BF04-10981BDDA7D2}" srcOrd="1" destOrd="0" presId="urn:microsoft.com/office/officeart/2005/8/layout/orgChart1"/>
    <dgm:cxn modelId="{F335F13A-47C3-4659-BFB4-998203BB7C07}" type="presParOf" srcId="{3F1C5CCE-15DC-408E-892F-C0D7594B83E4}" destId="{16D75CD1-7C3F-4BAE-A3AB-A8E5B89CA59C}" srcOrd="1" destOrd="0" presId="urn:microsoft.com/office/officeart/2005/8/layout/orgChart1"/>
    <dgm:cxn modelId="{06BEB4F0-0B13-4DAB-ACF8-F5E2977A51E1}" type="presParOf" srcId="{16D75CD1-7C3F-4BAE-A3AB-A8E5B89CA59C}" destId="{A8568335-E913-4D3D-844F-82EA09C87FE3}" srcOrd="0" destOrd="0" presId="urn:microsoft.com/office/officeart/2005/8/layout/orgChart1"/>
    <dgm:cxn modelId="{530A79B1-E9B7-488C-9328-A040B5E40745}" type="presParOf" srcId="{16D75CD1-7C3F-4BAE-A3AB-A8E5B89CA59C}" destId="{A16E573A-788B-49B6-B8EC-7530E9331ED2}" srcOrd="1" destOrd="0" presId="urn:microsoft.com/office/officeart/2005/8/layout/orgChart1"/>
    <dgm:cxn modelId="{05FE909D-CCDF-46FE-AFE1-7D442982659A}" type="presParOf" srcId="{A16E573A-788B-49B6-B8EC-7530E9331ED2}" destId="{FB24C22F-83C2-4612-96D2-B0DF1FD9E3B9}" srcOrd="0" destOrd="0" presId="urn:microsoft.com/office/officeart/2005/8/layout/orgChart1"/>
    <dgm:cxn modelId="{73365A16-5588-49B6-98BB-C5925D3B0E5D}" type="presParOf" srcId="{FB24C22F-83C2-4612-96D2-B0DF1FD9E3B9}" destId="{08FA927D-2706-43D9-ABB0-A177CB83683F}" srcOrd="0" destOrd="0" presId="urn:microsoft.com/office/officeart/2005/8/layout/orgChart1"/>
    <dgm:cxn modelId="{894F5148-B3D5-4173-A7DF-FC68C304AF5B}" type="presParOf" srcId="{FB24C22F-83C2-4612-96D2-B0DF1FD9E3B9}" destId="{0F5DB187-772B-4DF3-B90C-1D999D8BA1D9}" srcOrd="1" destOrd="0" presId="urn:microsoft.com/office/officeart/2005/8/layout/orgChart1"/>
    <dgm:cxn modelId="{E12F5F8F-055B-4A43-9172-29F063965B6A}" type="presParOf" srcId="{A16E573A-788B-49B6-B8EC-7530E9331ED2}" destId="{CFCE6B2A-7CBA-4877-9560-DD79AAC1C5FB}" srcOrd="1" destOrd="0" presId="urn:microsoft.com/office/officeart/2005/8/layout/orgChart1"/>
    <dgm:cxn modelId="{B42B9600-E223-4D5D-B16E-3B604379FC67}" type="presParOf" srcId="{A16E573A-788B-49B6-B8EC-7530E9331ED2}" destId="{D6832754-CA7E-472F-9766-38EA33EE587D}" srcOrd="2" destOrd="0" presId="urn:microsoft.com/office/officeart/2005/8/layout/orgChart1"/>
    <dgm:cxn modelId="{EEC6186F-919E-4C03-BC35-7D1C630C7A4A}" type="presParOf" srcId="{16D75CD1-7C3F-4BAE-A3AB-A8E5B89CA59C}" destId="{C8A2D112-895F-4649-A651-AC72246EABC4}" srcOrd="2" destOrd="0" presId="urn:microsoft.com/office/officeart/2005/8/layout/orgChart1"/>
    <dgm:cxn modelId="{3970276B-FCFE-4738-9DBC-F61790020D13}" type="presParOf" srcId="{16D75CD1-7C3F-4BAE-A3AB-A8E5B89CA59C}" destId="{3C4C0EF5-9442-40FC-920E-5C70B8BABACE}" srcOrd="3" destOrd="0" presId="urn:microsoft.com/office/officeart/2005/8/layout/orgChart1"/>
    <dgm:cxn modelId="{A976B8D2-BE9B-4668-B807-FB3BEEF9CFBF}" type="presParOf" srcId="{3C4C0EF5-9442-40FC-920E-5C70B8BABACE}" destId="{E42FF7EF-4878-48A4-A502-A087E52EBC68}" srcOrd="0" destOrd="0" presId="urn:microsoft.com/office/officeart/2005/8/layout/orgChart1"/>
    <dgm:cxn modelId="{9149BFC5-6B0A-4AC7-902A-24A68A78A187}" type="presParOf" srcId="{E42FF7EF-4878-48A4-A502-A087E52EBC68}" destId="{78FAD1E3-CDB1-4014-94A5-6DB989CAD886}" srcOrd="0" destOrd="0" presId="urn:microsoft.com/office/officeart/2005/8/layout/orgChart1"/>
    <dgm:cxn modelId="{26450F75-67FB-4C73-A4C6-AF9FF864C414}" type="presParOf" srcId="{E42FF7EF-4878-48A4-A502-A087E52EBC68}" destId="{35DB87C4-0EAA-4345-BBDA-DB8B13043110}" srcOrd="1" destOrd="0" presId="urn:microsoft.com/office/officeart/2005/8/layout/orgChart1"/>
    <dgm:cxn modelId="{122C66A2-1030-4FC7-B54E-A34DF7A3DA33}" type="presParOf" srcId="{3C4C0EF5-9442-40FC-920E-5C70B8BABACE}" destId="{5E353BA5-B904-4C07-9A80-43D14BE75BD3}" srcOrd="1" destOrd="0" presId="urn:microsoft.com/office/officeart/2005/8/layout/orgChart1"/>
    <dgm:cxn modelId="{4082CE7B-4A11-4BE8-8BDB-36359F44FC19}" type="presParOf" srcId="{3C4C0EF5-9442-40FC-920E-5C70B8BABACE}" destId="{5F5AB989-6598-4FD7-B4B7-2320AE3298D4}" srcOrd="2" destOrd="0" presId="urn:microsoft.com/office/officeart/2005/8/layout/orgChart1"/>
    <dgm:cxn modelId="{02CD7DE9-4FAA-4288-AC37-540EFB1E2EE4}" type="presParOf" srcId="{16D75CD1-7C3F-4BAE-A3AB-A8E5B89CA59C}" destId="{1743F61D-7AEE-49A4-BE2D-5CA6CF4E8106}" srcOrd="4" destOrd="0" presId="urn:microsoft.com/office/officeart/2005/8/layout/orgChart1"/>
    <dgm:cxn modelId="{6E1A0291-6538-4E5D-90CF-E44B1043DD70}" type="presParOf" srcId="{16D75CD1-7C3F-4BAE-A3AB-A8E5B89CA59C}" destId="{B3920A00-3127-414A-B5EC-9B6AE1DA91DD}" srcOrd="5" destOrd="0" presId="urn:microsoft.com/office/officeart/2005/8/layout/orgChart1"/>
    <dgm:cxn modelId="{E5A2DF0C-BB94-4C96-85E3-746F92415FBD}" type="presParOf" srcId="{B3920A00-3127-414A-B5EC-9B6AE1DA91DD}" destId="{BE41432E-B886-4401-9822-CD39064CF4DD}" srcOrd="0" destOrd="0" presId="urn:microsoft.com/office/officeart/2005/8/layout/orgChart1"/>
    <dgm:cxn modelId="{FCDF33CA-4439-45D4-8B80-EC1577C868CE}" type="presParOf" srcId="{BE41432E-B886-4401-9822-CD39064CF4DD}" destId="{57966134-5D81-44D9-A57F-A626B554B93B}" srcOrd="0" destOrd="0" presId="urn:microsoft.com/office/officeart/2005/8/layout/orgChart1"/>
    <dgm:cxn modelId="{77BF8031-31E7-417C-8B1C-800966235277}" type="presParOf" srcId="{BE41432E-B886-4401-9822-CD39064CF4DD}" destId="{19C4A341-8102-4AAF-9CA9-9B423160B9BA}" srcOrd="1" destOrd="0" presId="urn:microsoft.com/office/officeart/2005/8/layout/orgChart1"/>
    <dgm:cxn modelId="{6200084E-993D-4351-BAE0-CDFC21229E20}" type="presParOf" srcId="{B3920A00-3127-414A-B5EC-9B6AE1DA91DD}" destId="{F7FB73BA-049B-48F1-8F1B-707E91D250AE}" srcOrd="1" destOrd="0" presId="urn:microsoft.com/office/officeart/2005/8/layout/orgChart1"/>
    <dgm:cxn modelId="{7D82E2A7-8292-4540-A1C6-8F1840B35714}" type="presParOf" srcId="{B3920A00-3127-414A-B5EC-9B6AE1DA91DD}" destId="{A896FE4A-1BDC-4670-8878-C1393F255EA8}" srcOrd="2" destOrd="0" presId="urn:microsoft.com/office/officeart/2005/8/layout/orgChart1"/>
    <dgm:cxn modelId="{8EBDEB98-5F49-4746-8DD5-6F3676B9E50F}" type="presParOf" srcId="{16D75CD1-7C3F-4BAE-A3AB-A8E5B89CA59C}" destId="{4E207BCD-1FE0-4BFA-B3EF-3663E7D8DE4B}" srcOrd="6" destOrd="0" presId="urn:microsoft.com/office/officeart/2005/8/layout/orgChart1"/>
    <dgm:cxn modelId="{1EC7805D-DDBB-4D07-92F0-336552FDBD2B}" type="presParOf" srcId="{16D75CD1-7C3F-4BAE-A3AB-A8E5B89CA59C}" destId="{0D1976E3-8759-447B-A6A0-1ECB81523E3A}" srcOrd="7" destOrd="0" presId="urn:microsoft.com/office/officeart/2005/8/layout/orgChart1"/>
    <dgm:cxn modelId="{EFA97853-53F0-4BB0-8151-7D1E425D3E44}" type="presParOf" srcId="{0D1976E3-8759-447B-A6A0-1ECB81523E3A}" destId="{DA7AE7B1-71CE-4998-9519-A751204EF082}" srcOrd="0" destOrd="0" presId="urn:microsoft.com/office/officeart/2005/8/layout/orgChart1"/>
    <dgm:cxn modelId="{EA7E2509-A1CF-46DA-8860-D7A53B9C7D8C}" type="presParOf" srcId="{DA7AE7B1-71CE-4998-9519-A751204EF082}" destId="{103CEFC6-D9AC-4109-89DA-CD070FCCDB50}" srcOrd="0" destOrd="0" presId="urn:microsoft.com/office/officeart/2005/8/layout/orgChart1"/>
    <dgm:cxn modelId="{8436B479-9134-4F02-8701-5BFD40C4998C}" type="presParOf" srcId="{DA7AE7B1-71CE-4998-9519-A751204EF082}" destId="{6DABF226-A8D2-4349-84EA-6B78E0B0925A}" srcOrd="1" destOrd="0" presId="urn:microsoft.com/office/officeart/2005/8/layout/orgChart1"/>
    <dgm:cxn modelId="{F7CCF132-942F-485F-BFFC-513CA44931CC}" type="presParOf" srcId="{0D1976E3-8759-447B-A6A0-1ECB81523E3A}" destId="{29EBFEB3-DA3E-4CA6-A04C-0A0C243DF5AF}" srcOrd="1" destOrd="0" presId="urn:microsoft.com/office/officeart/2005/8/layout/orgChart1"/>
    <dgm:cxn modelId="{C7D7F5E1-3FB0-4BDC-81BD-41E7C7C95C14}" type="presParOf" srcId="{0D1976E3-8759-447B-A6A0-1ECB81523E3A}" destId="{EF587A74-EF8A-4EDF-85C5-5D05E025BB75}" srcOrd="2" destOrd="0" presId="urn:microsoft.com/office/officeart/2005/8/layout/orgChart1"/>
    <dgm:cxn modelId="{15D442A7-554C-4D73-BF33-DE0C0BB8F69E}" type="presParOf" srcId="{16D75CD1-7C3F-4BAE-A3AB-A8E5B89CA59C}" destId="{5246C124-887B-4ACD-AC71-FC461EF11464}" srcOrd="8" destOrd="0" presId="urn:microsoft.com/office/officeart/2005/8/layout/orgChart1"/>
    <dgm:cxn modelId="{302D829A-C93D-41B7-88B8-519C71647711}" type="presParOf" srcId="{16D75CD1-7C3F-4BAE-A3AB-A8E5B89CA59C}" destId="{32FE36D1-0CBD-476F-8123-AEB326B5006E}" srcOrd="9" destOrd="0" presId="urn:microsoft.com/office/officeart/2005/8/layout/orgChart1"/>
    <dgm:cxn modelId="{5AFF9F76-004B-4485-B0B8-CE4E31EB9C29}" type="presParOf" srcId="{32FE36D1-0CBD-476F-8123-AEB326B5006E}" destId="{5CE3A5E3-5FDF-433F-9D00-A7B5B21B3493}" srcOrd="0" destOrd="0" presId="urn:microsoft.com/office/officeart/2005/8/layout/orgChart1"/>
    <dgm:cxn modelId="{D9D6E011-F250-4952-AC6D-B16E38880FDB}" type="presParOf" srcId="{5CE3A5E3-5FDF-433F-9D00-A7B5B21B3493}" destId="{914E4340-8EFD-4BE5-A736-7338E44689F7}" srcOrd="0" destOrd="0" presId="urn:microsoft.com/office/officeart/2005/8/layout/orgChart1"/>
    <dgm:cxn modelId="{D47D1DBD-FEF9-4053-A55B-5D329EDD7C23}" type="presParOf" srcId="{5CE3A5E3-5FDF-433F-9D00-A7B5B21B3493}" destId="{C9413099-3D8D-4183-8A21-ECDCABD5D9D8}" srcOrd="1" destOrd="0" presId="urn:microsoft.com/office/officeart/2005/8/layout/orgChart1"/>
    <dgm:cxn modelId="{04BA919C-CF79-45E7-8FDC-CD8162FB32CD}" type="presParOf" srcId="{32FE36D1-0CBD-476F-8123-AEB326B5006E}" destId="{F9158D41-E1E8-4C80-93C7-A20189E32A13}" srcOrd="1" destOrd="0" presId="urn:microsoft.com/office/officeart/2005/8/layout/orgChart1"/>
    <dgm:cxn modelId="{A8924BAC-115A-4DBD-BB13-DE66546508DD}" type="presParOf" srcId="{32FE36D1-0CBD-476F-8123-AEB326B5006E}" destId="{590FD894-3289-4590-AB35-006392DFBFC4}" srcOrd="2" destOrd="0" presId="urn:microsoft.com/office/officeart/2005/8/layout/orgChart1"/>
    <dgm:cxn modelId="{F525318F-8156-4D58-9303-786FE2BB2A80}" type="presParOf" srcId="{16D75CD1-7C3F-4BAE-A3AB-A8E5B89CA59C}" destId="{B20F01B8-9988-4D7F-AF48-FCA45FA53DED}" srcOrd="10" destOrd="0" presId="urn:microsoft.com/office/officeart/2005/8/layout/orgChart1"/>
    <dgm:cxn modelId="{0FC716E5-F4E0-4AC1-BDDE-91280E16C802}" type="presParOf" srcId="{16D75CD1-7C3F-4BAE-A3AB-A8E5B89CA59C}" destId="{72F032D9-A755-4B99-A3F7-6BDCF94A83E1}" srcOrd="11" destOrd="0" presId="urn:microsoft.com/office/officeart/2005/8/layout/orgChart1"/>
    <dgm:cxn modelId="{196672FD-E1A3-4433-893C-B2D659B178E8}" type="presParOf" srcId="{72F032D9-A755-4B99-A3F7-6BDCF94A83E1}" destId="{B916903C-0099-48CB-8D5A-C6D7EE496098}" srcOrd="0" destOrd="0" presId="urn:microsoft.com/office/officeart/2005/8/layout/orgChart1"/>
    <dgm:cxn modelId="{88CF02A6-C6B8-4BBA-89DF-30862AD5AC51}" type="presParOf" srcId="{B916903C-0099-48CB-8D5A-C6D7EE496098}" destId="{95C9AEA4-3C4C-493A-8F76-F55551076126}" srcOrd="0" destOrd="0" presId="urn:microsoft.com/office/officeart/2005/8/layout/orgChart1"/>
    <dgm:cxn modelId="{F215DBAC-9042-42CD-B41D-7E8F9E7C5617}" type="presParOf" srcId="{B916903C-0099-48CB-8D5A-C6D7EE496098}" destId="{65742052-7770-4255-A4DA-2D8A4284D2BA}" srcOrd="1" destOrd="0" presId="urn:microsoft.com/office/officeart/2005/8/layout/orgChart1"/>
    <dgm:cxn modelId="{FAA859EE-0106-4B1B-9875-4ADC88B0D8D4}" type="presParOf" srcId="{72F032D9-A755-4B99-A3F7-6BDCF94A83E1}" destId="{B45A3896-CBE8-43B9-A93A-492494504159}" srcOrd="1" destOrd="0" presId="urn:microsoft.com/office/officeart/2005/8/layout/orgChart1"/>
    <dgm:cxn modelId="{9EBC887C-AE0A-4FEF-AA78-B10AA5732874}" type="presParOf" srcId="{72F032D9-A755-4B99-A3F7-6BDCF94A83E1}" destId="{CE36AD8A-F741-488F-B0F9-2B590546C97B}" srcOrd="2" destOrd="0" presId="urn:microsoft.com/office/officeart/2005/8/layout/orgChart1"/>
    <dgm:cxn modelId="{FD8B3717-2726-4A3C-B8D4-76FBDFC2747A}" type="presParOf" srcId="{16D75CD1-7C3F-4BAE-A3AB-A8E5B89CA59C}" destId="{EDF73A6C-0EAE-482A-93BF-6A6C3898E53B}" srcOrd="12" destOrd="0" presId="urn:microsoft.com/office/officeart/2005/8/layout/orgChart1"/>
    <dgm:cxn modelId="{644B239C-AC58-4143-B547-B9C0BCDFAFAA}" type="presParOf" srcId="{16D75CD1-7C3F-4BAE-A3AB-A8E5B89CA59C}" destId="{8E4A180D-163E-4D97-AE70-5FCA2FDEC6EB}" srcOrd="13" destOrd="0" presId="urn:microsoft.com/office/officeart/2005/8/layout/orgChart1"/>
    <dgm:cxn modelId="{545D8B7B-6301-4858-9B49-2010A542CB9D}" type="presParOf" srcId="{8E4A180D-163E-4D97-AE70-5FCA2FDEC6EB}" destId="{DE1412C4-EFFD-4B12-B709-5D2060E1C69A}" srcOrd="0" destOrd="0" presId="urn:microsoft.com/office/officeart/2005/8/layout/orgChart1"/>
    <dgm:cxn modelId="{5E6BEF41-5284-490D-8E4C-6B52DB051971}" type="presParOf" srcId="{DE1412C4-EFFD-4B12-B709-5D2060E1C69A}" destId="{67E29876-5E9D-454C-A657-4EC2A8C1D65B}" srcOrd="0" destOrd="0" presId="urn:microsoft.com/office/officeart/2005/8/layout/orgChart1"/>
    <dgm:cxn modelId="{E7964080-AAA9-4FB3-8DD1-CEB2EA81E2EB}" type="presParOf" srcId="{DE1412C4-EFFD-4B12-B709-5D2060E1C69A}" destId="{3C4C1BEE-DC18-470D-B322-8A4616102ED7}" srcOrd="1" destOrd="0" presId="urn:microsoft.com/office/officeart/2005/8/layout/orgChart1"/>
    <dgm:cxn modelId="{15457B07-0C02-46A1-B09F-0146C7A7DE07}" type="presParOf" srcId="{8E4A180D-163E-4D97-AE70-5FCA2FDEC6EB}" destId="{3DBF602E-6663-4CB8-81B3-E5C9EF007925}" srcOrd="1" destOrd="0" presId="urn:microsoft.com/office/officeart/2005/8/layout/orgChart1"/>
    <dgm:cxn modelId="{42A06E67-A6AD-4D09-832A-644790820693}" type="presParOf" srcId="{8E4A180D-163E-4D97-AE70-5FCA2FDEC6EB}" destId="{DE15502B-C38F-49D0-9B0C-E8F841230087}" srcOrd="2" destOrd="0" presId="urn:microsoft.com/office/officeart/2005/8/layout/orgChart1"/>
    <dgm:cxn modelId="{D7856B78-77DD-4828-9FA1-FB2D8D407990}" type="presParOf" srcId="{16D75CD1-7C3F-4BAE-A3AB-A8E5B89CA59C}" destId="{98469A04-4D65-4A1E-85F4-70A9B8D94A3D}" srcOrd="14" destOrd="0" presId="urn:microsoft.com/office/officeart/2005/8/layout/orgChart1"/>
    <dgm:cxn modelId="{8266B99B-8B23-4D5D-AEED-07BB86FF1670}" type="presParOf" srcId="{16D75CD1-7C3F-4BAE-A3AB-A8E5B89CA59C}" destId="{2D5A161F-3904-4CF9-BC0A-F2A33181B920}" srcOrd="15" destOrd="0" presId="urn:microsoft.com/office/officeart/2005/8/layout/orgChart1"/>
    <dgm:cxn modelId="{136A316E-09DA-4B9E-8EED-FB9591E94C4B}" type="presParOf" srcId="{2D5A161F-3904-4CF9-BC0A-F2A33181B920}" destId="{9AE18CE4-2765-4D10-8F4C-C77BD880BCE1}" srcOrd="0" destOrd="0" presId="urn:microsoft.com/office/officeart/2005/8/layout/orgChart1"/>
    <dgm:cxn modelId="{1A8D7A78-F909-4E60-BC3A-4F4DDDC0E2AF}" type="presParOf" srcId="{9AE18CE4-2765-4D10-8F4C-C77BD880BCE1}" destId="{64421302-954D-4AF8-978A-969E3AF5EA39}" srcOrd="0" destOrd="0" presId="urn:microsoft.com/office/officeart/2005/8/layout/orgChart1"/>
    <dgm:cxn modelId="{267CDC86-14DB-4DF5-9412-C1378ECCDE32}" type="presParOf" srcId="{9AE18CE4-2765-4D10-8F4C-C77BD880BCE1}" destId="{2BAE71DA-7F5F-4F4A-A58E-4FEC97188D4C}" srcOrd="1" destOrd="0" presId="urn:microsoft.com/office/officeart/2005/8/layout/orgChart1"/>
    <dgm:cxn modelId="{49F45FC2-53BD-44FA-8B59-BF0749DA45C1}" type="presParOf" srcId="{2D5A161F-3904-4CF9-BC0A-F2A33181B920}" destId="{90D56FCA-D164-4B33-96C7-EFB7E324046D}" srcOrd="1" destOrd="0" presId="urn:microsoft.com/office/officeart/2005/8/layout/orgChart1"/>
    <dgm:cxn modelId="{781A9778-9886-4651-8A02-16C4E24CAD74}" type="presParOf" srcId="{2D5A161F-3904-4CF9-BC0A-F2A33181B920}" destId="{76FC1928-2C61-4CAD-A397-3EFEC3165FBE}" srcOrd="2" destOrd="0" presId="urn:microsoft.com/office/officeart/2005/8/layout/orgChart1"/>
    <dgm:cxn modelId="{1B66F298-27A3-4464-A354-FE79B59686E1}" type="presParOf" srcId="{3F1C5CCE-15DC-408E-892F-C0D7594B83E4}" destId="{92D818A4-A477-4E9E-94E6-D169EC710AB5}" srcOrd="2" destOrd="0" presId="urn:microsoft.com/office/officeart/2005/8/layout/orgChart1"/>
    <dgm:cxn modelId="{A4063168-A621-4CC9-9AAE-D76A4595B837}" type="presParOf" srcId="{864FA668-E0A3-479E-898C-C424F88BEFD7}" destId="{DEE9ABA8-9C8A-44BA-BD68-D955BCECB47E}" srcOrd="2" destOrd="0" presId="urn:microsoft.com/office/officeart/2005/8/layout/orgChart1"/>
    <dgm:cxn modelId="{738088DF-6BA6-45EB-8E64-E9F6A0637289}" type="presParOf" srcId="{864FA668-E0A3-479E-898C-C424F88BEFD7}" destId="{38C8BB97-62F8-4349-93DB-B6EEE181EA2F}" srcOrd="3" destOrd="0" presId="urn:microsoft.com/office/officeart/2005/8/layout/orgChart1"/>
    <dgm:cxn modelId="{F9C21BF2-685A-4D0A-8FF8-3A19F349DF7B}" type="presParOf" srcId="{38C8BB97-62F8-4349-93DB-B6EEE181EA2F}" destId="{81E4D3A2-C1DB-4336-B077-CB37EC582D53}" srcOrd="0" destOrd="0" presId="urn:microsoft.com/office/officeart/2005/8/layout/orgChart1"/>
    <dgm:cxn modelId="{998660AF-0B16-476F-8ADA-1F184D9E90BA}" type="presParOf" srcId="{81E4D3A2-C1DB-4336-B077-CB37EC582D53}" destId="{61C80035-0923-49E5-8BE8-6C95F9387EFA}" srcOrd="0" destOrd="0" presId="urn:microsoft.com/office/officeart/2005/8/layout/orgChart1"/>
    <dgm:cxn modelId="{286D28A5-F8C8-4DF7-85C6-A7271725BDDD}" type="presParOf" srcId="{81E4D3A2-C1DB-4336-B077-CB37EC582D53}" destId="{D8DE59F3-DA21-4053-9537-645BD7356112}" srcOrd="1" destOrd="0" presId="urn:microsoft.com/office/officeart/2005/8/layout/orgChart1"/>
    <dgm:cxn modelId="{EC3F1F09-5D34-4644-9BAA-32909C4D22BC}" type="presParOf" srcId="{38C8BB97-62F8-4349-93DB-B6EEE181EA2F}" destId="{AED75309-9698-4AD4-9737-A7DD60076958}" srcOrd="1" destOrd="0" presId="urn:microsoft.com/office/officeart/2005/8/layout/orgChart1"/>
    <dgm:cxn modelId="{78F767D9-DDB0-46AC-8F6F-A1BDDE643A81}" type="presParOf" srcId="{AED75309-9698-4AD4-9737-A7DD60076958}" destId="{6C79F96D-B0AE-4560-A74A-5982F6E72C4F}" srcOrd="0" destOrd="0" presId="urn:microsoft.com/office/officeart/2005/8/layout/orgChart1"/>
    <dgm:cxn modelId="{8D6264A0-B729-4C5F-90E7-DBD83C86692D}" type="presParOf" srcId="{AED75309-9698-4AD4-9737-A7DD60076958}" destId="{CEA5DB2B-EAD0-4F4E-BF5F-CAAA55C33D70}" srcOrd="1" destOrd="0" presId="urn:microsoft.com/office/officeart/2005/8/layout/orgChart1"/>
    <dgm:cxn modelId="{9B5DAF05-D6AE-4D56-B2BC-4E1B1608EE8C}" type="presParOf" srcId="{CEA5DB2B-EAD0-4F4E-BF5F-CAAA55C33D70}" destId="{2BC32A77-D3E1-442E-9872-2CA56DEB123D}" srcOrd="0" destOrd="0" presId="urn:microsoft.com/office/officeart/2005/8/layout/orgChart1"/>
    <dgm:cxn modelId="{599D4A81-AB89-4621-A34B-C0A01DF74D38}" type="presParOf" srcId="{2BC32A77-D3E1-442E-9872-2CA56DEB123D}" destId="{E5DD4E76-D663-4B8A-99CA-B0936EAD2EA7}" srcOrd="0" destOrd="0" presId="urn:microsoft.com/office/officeart/2005/8/layout/orgChart1"/>
    <dgm:cxn modelId="{EF187FAE-1D22-47C2-B9B8-B2E1E847E7F3}" type="presParOf" srcId="{2BC32A77-D3E1-442E-9872-2CA56DEB123D}" destId="{EF64CB4F-DA7D-495F-80CD-B9BE5B23F187}" srcOrd="1" destOrd="0" presId="urn:microsoft.com/office/officeart/2005/8/layout/orgChart1"/>
    <dgm:cxn modelId="{54284459-1F9C-47AC-9E33-2A0667566808}" type="presParOf" srcId="{CEA5DB2B-EAD0-4F4E-BF5F-CAAA55C33D70}" destId="{A93C34FF-9BD2-4A9B-B461-BFB200814F4C}" srcOrd="1" destOrd="0" presId="urn:microsoft.com/office/officeart/2005/8/layout/orgChart1"/>
    <dgm:cxn modelId="{2076827A-74C8-4932-A68F-77BA31C969C2}" type="presParOf" srcId="{CEA5DB2B-EAD0-4F4E-BF5F-CAAA55C33D70}" destId="{C15F7214-041C-4BF4-ABEA-277B291907ED}" srcOrd="2" destOrd="0" presId="urn:microsoft.com/office/officeart/2005/8/layout/orgChart1"/>
    <dgm:cxn modelId="{A7787E0C-26BE-416E-BC4B-9866E860D3E7}" type="presParOf" srcId="{AED75309-9698-4AD4-9737-A7DD60076958}" destId="{C351FF47-61D1-497C-A04A-6ADD7BF19E4E}" srcOrd="2" destOrd="0" presId="urn:microsoft.com/office/officeart/2005/8/layout/orgChart1"/>
    <dgm:cxn modelId="{289438B0-070F-48BA-8C39-655BA071BFB0}" type="presParOf" srcId="{AED75309-9698-4AD4-9737-A7DD60076958}" destId="{FAD2EE37-4973-4BC2-85A0-7F7D0DADE249}" srcOrd="3" destOrd="0" presId="urn:microsoft.com/office/officeart/2005/8/layout/orgChart1"/>
    <dgm:cxn modelId="{0F166BFB-6E96-4F3C-8E67-700258E720F6}" type="presParOf" srcId="{FAD2EE37-4973-4BC2-85A0-7F7D0DADE249}" destId="{E01EBFB9-6C09-451B-9860-FD210BAB2030}" srcOrd="0" destOrd="0" presId="urn:microsoft.com/office/officeart/2005/8/layout/orgChart1"/>
    <dgm:cxn modelId="{D4A0891A-AF5E-4452-9FD5-849C84C87034}" type="presParOf" srcId="{E01EBFB9-6C09-451B-9860-FD210BAB2030}" destId="{E03791F5-DE8C-4EEE-AFB5-5506E25100C2}" srcOrd="0" destOrd="0" presId="urn:microsoft.com/office/officeart/2005/8/layout/orgChart1"/>
    <dgm:cxn modelId="{E9E743C6-9E1B-4853-8BEC-7862ED5BB6EA}" type="presParOf" srcId="{E01EBFB9-6C09-451B-9860-FD210BAB2030}" destId="{9F5B00AC-8D00-4482-A0EA-CE22A16CBC7C}" srcOrd="1" destOrd="0" presId="urn:microsoft.com/office/officeart/2005/8/layout/orgChart1"/>
    <dgm:cxn modelId="{901438F3-905D-468E-992E-49E15DFE3D8C}" type="presParOf" srcId="{FAD2EE37-4973-4BC2-85A0-7F7D0DADE249}" destId="{E806C6C4-87B4-4683-93F1-9D57B4D5F3E0}" srcOrd="1" destOrd="0" presId="urn:microsoft.com/office/officeart/2005/8/layout/orgChart1"/>
    <dgm:cxn modelId="{B3B049E7-70A2-402E-B500-E494C8566FEB}" type="presParOf" srcId="{FAD2EE37-4973-4BC2-85A0-7F7D0DADE249}" destId="{60F24F3C-E790-4D84-9846-44FA800A799D}" srcOrd="2" destOrd="0" presId="urn:microsoft.com/office/officeart/2005/8/layout/orgChart1"/>
    <dgm:cxn modelId="{E944263D-0733-4A01-84F9-535222C049EA}" type="presParOf" srcId="{38C8BB97-62F8-4349-93DB-B6EEE181EA2F}" destId="{03D8EB8A-118C-4134-BE87-01545467A62B}" srcOrd="2" destOrd="0" presId="urn:microsoft.com/office/officeart/2005/8/layout/orgChart1"/>
    <dgm:cxn modelId="{15EEA556-21DC-419D-A9D7-A031BE293E80}" type="presParOf" srcId="{11AA9B27-BA50-4C04-BBD8-4075008D99D4}" destId="{BCCA1634-D3C8-457B-BC19-E945AD0EF573}" srcOrd="2" destOrd="0" presId="urn:microsoft.com/office/officeart/2005/8/layout/orgChart1"/>
    <dgm:cxn modelId="{9D006C26-F5B1-4C51-A736-3B15424E3CFE}" type="presParOf" srcId="{1EFF8568-217A-44F7-85DF-3F2B83A244ED}" destId="{97B681DC-5D10-42DD-B0B7-DF682D20F370}" srcOrd="2" destOrd="0" presId="urn:microsoft.com/office/officeart/2005/8/layout/orgChart1"/>
    <dgm:cxn modelId="{794BC466-2BB9-45F6-9F7F-5F8E0BEE7F8C}" type="presParOf" srcId="{1EFF8568-217A-44F7-85DF-3F2B83A244ED}" destId="{4130A5B4-650F-41C5-8793-305312103F7F}" srcOrd="3" destOrd="0" presId="urn:microsoft.com/office/officeart/2005/8/layout/orgChart1"/>
    <dgm:cxn modelId="{70E98EDF-4463-41A2-92B3-CE501A4C0953}" type="presParOf" srcId="{4130A5B4-650F-41C5-8793-305312103F7F}" destId="{FFC0DED2-9A2C-465E-8796-02912A38A062}" srcOrd="0" destOrd="0" presId="urn:microsoft.com/office/officeart/2005/8/layout/orgChart1"/>
    <dgm:cxn modelId="{DA00F0F4-37D6-4F8A-A82B-DC94DAA281B6}" type="presParOf" srcId="{FFC0DED2-9A2C-465E-8796-02912A38A062}" destId="{A8B225A2-8E8B-4C5D-A893-2FA3DBB91093}" srcOrd="0" destOrd="0" presId="urn:microsoft.com/office/officeart/2005/8/layout/orgChart1"/>
    <dgm:cxn modelId="{892624D8-90E2-4B60-98F9-34B8C6158233}" type="presParOf" srcId="{FFC0DED2-9A2C-465E-8796-02912A38A062}" destId="{260BC57B-635F-4F5E-B0C6-900B793A2836}" srcOrd="1" destOrd="0" presId="urn:microsoft.com/office/officeart/2005/8/layout/orgChart1"/>
    <dgm:cxn modelId="{93ABA2ED-BC0B-43B4-BB6B-88978644C03E}" type="presParOf" srcId="{4130A5B4-650F-41C5-8793-305312103F7F}" destId="{5DF0CA82-274C-4118-B3B6-AE1DC85905F9}" srcOrd="1" destOrd="0" presId="urn:microsoft.com/office/officeart/2005/8/layout/orgChart1"/>
    <dgm:cxn modelId="{D20D79CB-778C-4C78-B25A-8C8FDD499401}" type="presParOf" srcId="{5DF0CA82-274C-4118-B3B6-AE1DC85905F9}" destId="{260495C3-A24E-496F-A517-0E232598142F}" srcOrd="0" destOrd="0" presId="urn:microsoft.com/office/officeart/2005/8/layout/orgChart1"/>
    <dgm:cxn modelId="{9D69E4CA-041A-4B05-B911-7EE0EF9241C0}" type="presParOf" srcId="{5DF0CA82-274C-4118-B3B6-AE1DC85905F9}" destId="{BC66DE04-B95E-469B-A72C-7B34F14BA1F6}" srcOrd="1" destOrd="0" presId="urn:microsoft.com/office/officeart/2005/8/layout/orgChart1"/>
    <dgm:cxn modelId="{CABC96A0-6CCD-42D0-9601-2F8B5081ABF2}" type="presParOf" srcId="{BC66DE04-B95E-469B-A72C-7B34F14BA1F6}" destId="{524249F9-47E4-476C-9926-EDB4AE047DA4}" srcOrd="0" destOrd="0" presId="urn:microsoft.com/office/officeart/2005/8/layout/orgChart1"/>
    <dgm:cxn modelId="{D9424D0D-07B1-4EA3-84B1-CAF5BB87F88C}" type="presParOf" srcId="{524249F9-47E4-476C-9926-EDB4AE047DA4}" destId="{55C2F5FB-06D7-4BB7-93CB-537DC3FDC400}" srcOrd="0" destOrd="0" presId="urn:microsoft.com/office/officeart/2005/8/layout/orgChart1"/>
    <dgm:cxn modelId="{38EAB8C6-E6EF-40FF-B1D6-8A4D9AC5E0E0}" type="presParOf" srcId="{524249F9-47E4-476C-9926-EDB4AE047DA4}" destId="{E91ECB91-48E0-4D65-8D8A-37337894B42A}" srcOrd="1" destOrd="0" presId="urn:microsoft.com/office/officeart/2005/8/layout/orgChart1"/>
    <dgm:cxn modelId="{8E0369F7-0139-45A8-92DE-8C3C6E442476}" type="presParOf" srcId="{BC66DE04-B95E-469B-A72C-7B34F14BA1F6}" destId="{B8ED8C98-6280-42C5-B706-062F76705CB9}" srcOrd="1" destOrd="0" presId="urn:microsoft.com/office/officeart/2005/8/layout/orgChart1"/>
    <dgm:cxn modelId="{2353E9CB-3DB5-497F-B8B6-5664E7014238}" type="presParOf" srcId="{B8ED8C98-6280-42C5-B706-062F76705CB9}" destId="{4C5A0CC9-81D1-4982-9FF7-6129274799E7}" srcOrd="0" destOrd="0" presId="urn:microsoft.com/office/officeart/2005/8/layout/orgChart1"/>
    <dgm:cxn modelId="{46F40A6F-9A31-4929-8DF2-3E799326DF0D}" type="presParOf" srcId="{B8ED8C98-6280-42C5-B706-062F76705CB9}" destId="{21571116-350E-441E-8AFB-AA3404146B9D}" srcOrd="1" destOrd="0" presId="urn:microsoft.com/office/officeart/2005/8/layout/orgChart1"/>
    <dgm:cxn modelId="{6618FB7E-7E8A-4857-8B70-CF1015CBC066}" type="presParOf" srcId="{21571116-350E-441E-8AFB-AA3404146B9D}" destId="{0B987790-8FA1-43B8-8582-076540E2BB90}" srcOrd="0" destOrd="0" presId="urn:microsoft.com/office/officeart/2005/8/layout/orgChart1"/>
    <dgm:cxn modelId="{4C5B5C66-A620-4EF3-A4FF-92EA58E2B855}" type="presParOf" srcId="{0B987790-8FA1-43B8-8582-076540E2BB90}" destId="{B4CC853C-162E-4E3D-92CD-E305EAA8A159}" srcOrd="0" destOrd="0" presId="urn:microsoft.com/office/officeart/2005/8/layout/orgChart1"/>
    <dgm:cxn modelId="{673136FA-BCB7-48DA-8B4A-59D53597DC28}" type="presParOf" srcId="{0B987790-8FA1-43B8-8582-076540E2BB90}" destId="{A5A72326-BA66-4B20-A788-0770AC8E1DD2}" srcOrd="1" destOrd="0" presId="urn:microsoft.com/office/officeart/2005/8/layout/orgChart1"/>
    <dgm:cxn modelId="{8EED7AD2-5C1E-4CBC-9435-F8EE20A8E2D8}" type="presParOf" srcId="{21571116-350E-441E-8AFB-AA3404146B9D}" destId="{0172268E-FC47-45AB-95FE-D72935008442}" srcOrd="1" destOrd="0" presId="urn:microsoft.com/office/officeart/2005/8/layout/orgChart1"/>
    <dgm:cxn modelId="{1D0DFA2A-9D2A-4801-B31D-126F40F6F9EE}" type="presParOf" srcId="{21571116-350E-441E-8AFB-AA3404146B9D}" destId="{3D0B97BE-5207-4BB2-9A44-CFC043F2A787}" srcOrd="2" destOrd="0" presId="urn:microsoft.com/office/officeart/2005/8/layout/orgChart1"/>
    <dgm:cxn modelId="{D3670D02-1863-4B3D-BD3D-9A3EE119A2C4}" type="presParOf" srcId="{B8ED8C98-6280-42C5-B706-062F76705CB9}" destId="{B08D803D-E7D0-41DA-A291-A7C808A17486}" srcOrd="2" destOrd="0" presId="urn:microsoft.com/office/officeart/2005/8/layout/orgChart1"/>
    <dgm:cxn modelId="{92067AC5-B638-478D-AE81-1D1390A79893}" type="presParOf" srcId="{B8ED8C98-6280-42C5-B706-062F76705CB9}" destId="{EFABDE21-77A1-4201-9E28-01313CC3FDF9}" srcOrd="3" destOrd="0" presId="urn:microsoft.com/office/officeart/2005/8/layout/orgChart1"/>
    <dgm:cxn modelId="{C67B2BB8-2308-4DA9-969C-3E19618BF5B1}" type="presParOf" srcId="{EFABDE21-77A1-4201-9E28-01313CC3FDF9}" destId="{93F9B2D4-743F-476D-AA9C-40BEA82DD0D1}" srcOrd="0" destOrd="0" presId="urn:microsoft.com/office/officeart/2005/8/layout/orgChart1"/>
    <dgm:cxn modelId="{2B8CA1C2-A7BD-4107-834E-9B3A4A025846}" type="presParOf" srcId="{93F9B2D4-743F-476D-AA9C-40BEA82DD0D1}" destId="{0E26109B-EA0A-4037-83A1-F6A1B32B55BC}" srcOrd="0" destOrd="0" presId="urn:microsoft.com/office/officeart/2005/8/layout/orgChart1"/>
    <dgm:cxn modelId="{5F2443C1-9E9D-4AE5-94A6-A69D1073B30D}" type="presParOf" srcId="{93F9B2D4-743F-476D-AA9C-40BEA82DD0D1}" destId="{20B1D581-E99D-4687-BD19-0F5D696A10D4}" srcOrd="1" destOrd="0" presId="urn:microsoft.com/office/officeart/2005/8/layout/orgChart1"/>
    <dgm:cxn modelId="{C95315D6-AB14-479E-A16E-AB8A7CB1A32A}" type="presParOf" srcId="{EFABDE21-77A1-4201-9E28-01313CC3FDF9}" destId="{EB213A14-5CF7-4A35-AC9F-1E6ACBB8CD30}" srcOrd="1" destOrd="0" presId="urn:microsoft.com/office/officeart/2005/8/layout/orgChart1"/>
    <dgm:cxn modelId="{F776D9D4-8528-4807-8539-82A02AC34C31}" type="presParOf" srcId="{EFABDE21-77A1-4201-9E28-01313CC3FDF9}" destId="{38816397-0BBF-4D63-8B2B-A37312F7F308}" srcOrd="2" destOrd="0" presId="urn:microsoft.com/office/officeart/2005/8/layout/orgChart1"/>
    <dgm:cxn modelId="{FB9A0600-4752-40A7-9759-0D153807EA1F}" type="presParOf" srcId="{B8ED8C98-6280-42C5-B706-062F76705CB9}" destId="{263F90FC-4975-4481-97F3-F3BB31287D2D}" srcOrd="4" destOrd="0" presId="urn:microsoft.com/office/officeart/2005/8/layout/orgChart1"/>
    <dgm:cxn modelId="{11512CB3-84CF-475A-9A2A-A1CB458E9739}" type="presParOf" srcId="{B8ED8C98-6280-42C5-B706-062F76705CB9}" destId="{D623F429-1A5A-457C-99A2-27E759FBB797}" srcOrd="5" destOrd="0" presId="urn:microsoft.com/office/officeart/2005/8/layout/orgChart1"/>
    <dgm:cxn modelId="{FB205855-D7BB-436F-8A3A-896769B1378B}" type="presParOf" srcId="{D623F429-1A5A-457C-99A2-27E759FBB797}" destId="{BB3F550A-E3A0-46C4-9C35-16ABE19E5458}" srcOrd="0" destOrd="0" presId="urn:microsoft.com/office/officeart/2005/8/layout/orgChart1"/>
    <dgm:cxn modelId="{E3D67434-BDB9-45F2-8C35-A6E7CCFFF18A}" type="presParOf" srcId="{BB3F550A-E3A0-46C4-9C35-16ABE19E5458}" destId="{2C135BE2-CFC3-427B-82AE-C242DC830C8B}" srcOrd="0" destOrd="0" presId="urn:microsoft.com/office/officeart/2005/8/layout/orgChart1"/>
    <dgm:cxn modelId="{3C780CE3-0B95-468B-B66B-8061C16E850A}" type="presParOf" srcId="{BB3F550A-E3A0-46C4-9C35-16ABE19E5458}" destId="{2A0E4B57-5DB8-4166-BFB9-7474945BEA58}" srcOrd="1" destOrd="0" presId="urn:microsoft.com/office/officeart/2005/8/layout/orgChart1"/>
    <dgm:cxn modelId="{F3B36D4B-F5F5-4B1D-B6BB-AFACB5B377FD}" type="presParOf" srcId="{D623F429-1A5A-457C-99A2-27E759FBB797}" destId="{A3CDC9D6-A0C4-4C96-9005-53A9B9515409}" srcOrd="1" destOrd="0" presId="urn:microsoft.com/office/officeart/2005/8/layout/orgChart1"/>
    <dgm:cxn modelId="{7B29775D-6D30-4EAA-B862-D01C778D24AC}" type="presParOf" srcId="{D623F429-1A5A-457C-99A2-27E759FBB797}" destId="{5BBEEC84-0740-4CE2-9839-1BBA4C094F93}" srcOrd="2" destOrd="0" presId="urn:microsoft.com/office/officeart/2005/8/layout/orgChart1"/>
    <dgm:cxn modelId="{D65A7F59-6D3A-49FA-A348-F9E9BE1D67DD}" type="presParOf" srcId="{B8ED8C98-6280-42C5-B706-062F76705CB9}" destId="{12827BF4-B2E9-4CA4-9C93-68861BA80B7A}" srcOrd="6" destOrd="0" presId="urn:microsoft.com/office/officeart/2005/8/layout/orgChart1"/>
    <dgm:cxn modelId="{DAE96BB5-0A9D-4E23-B949-0522308BA54D}" type="presParOf" srcId="{B8ED8C98-6280-42C5-B706-062F76705CB9}" destId="{43E3A673-7252-4ADD-B4D5-4178AF1C2A72}" srcOrd="7" destOrd="0" presId="urn:microsoft.com/office/officeart/2005/8/layout/orgChart1"/>
    <dgm:cxn modelId="{7EB53FCF-AC64-47E4-9765-358795DF63B8}" type="presParOf" srcId="{43E3A673-7252-4ADD-B4D5-4178AF1C2A72}" destId="{D8F557B1-B627-4A08-94DE-0611B250E9C7}" srcOrd="0" destOrd="0" presId="urn:microsoft.com/office/officeart/2005/8/layout/orgChart1"/>
    <dgm:cxn modelId="{15157813-DC31-47BF-A7FE-95909FE46C27}" type="presParOf" srcId="{D8F557B1-B627-4A08-94DE-0611B250E9C7}" destId="{91F53C0F-EE2D-4871-B03B-51B2FCF4DC08}" srcOrd="0" destOrd="0" presId="urn:microsoft.com/office/officeart/2005/8/layout/orgChart1"/>
    <dgm:cxn modelId="{AE110677-0BAE-4E10-8847-BAED64185A20}" type="presParOf" srcId="{D8F557B1-B627-4A08-94DE-0611B250E9C7}" destId="{39456C69-B161-4486-A76C-D7C8C8194150}" srcOrd="1" destOrd="0" presId="urn:microsoft.com/office/officeart/2005/8/layout/orgChart1"/>
    <dgm:cxn modelId="{1ABA58FA-D2B5-438F-94CD-E124648B4D8D}" type="presParOf" srcId="{43E3A673-7252-4ADD-B4D5-4178AF1C2A72}" destId="{88038886-78BE-49D1-81A9-54A84F4B9D68}" srcOrd="1" destOrd="0" presId="urn:microsoft.com/office/officeart/2005/8/layout/orgChart1"/>
    <dgm:cxn modelId="{14F488E9-52D4-4051-9820-EAF776096E45}" type="presParOf" srcId="{43E3A673-7252-4ADD-B4D5-4178AF1C2A72}" destId="{435F51BB-0876-406C-9FCC-218ADBEC47DA}" srcOrd="2" destOrd="0" presId="urn:microsoft.com/office/officeart/2005/8/layout/orgChart1"/>
    <dgm:cxn modelId="{B12A6E11-3511-4F82-8A02-76A3DAE105F9}" type="presParOf" srcId="{B8ED8C98-6280-42C5-B706-062F76705CB9}" destId="{4910D2B0-6343-468B-B50B-133D5844C58B}" srcOrd="8" destOrd="0" presId="urn:microsoft.com/office/officeart/2005/8/layout/orgChart1"/>
    <dgm:cxn modelId="{FC69E134-6E94-41DE-B533-97EBEEC7A98B}" type="presParOf" srcId="{B8ED8C98-6280-42C5-B706-062F76705CB9}" destId="{95F5CBF4-DD22-42D8-920F-1BE160465DD4}" srcOrd="9" destOrd="0" presId="urn:microsoft.com/office/officeart/2005/8/layout/orgChart1"/>
    <dgm:cxn modelId="{DB68E9D3-CD34-4E85-A4C7-4257D29B847A}" type="presParOf" srcId="{95F5CBF4-DD22-42D8-920F-1BE160465DD4}" destId="{3234659A-0003-442D-822F-BC0ECC71CAB9}" srcOrd="0" destOrd="0" presId="urn:microsoft.com/office/officeart/2005/8/layout/orgChart1"/>
    <dgm:cxn modelId="{3808D767-043D-4756-9BB4-3EC2B7D71953}" type="presParOf" srcId="{3234659A-0003-442D-822F-BC0ECC71CAB9}" destId="{E85BF0CA-6568-40EA-8D1F-91242D149498}" srcOrd="0" destOrd="0" presId="urn:microsoft.com/office/officeart/2005/8/layout/orgChart1"/>
    <dgm:cxn modelId="{EFC77D0B-9A55-4A19-9562-DD60A099C971}" type="presParOf" srcId="{3234659A-0003-442D-822F-BC0ECC71CAB9}" destId="{7538B1EE-3321-417A-9C25-C86E2D36DDE3}" srcOrd="1" destOrd="0" presId="urn:microsoft.com/office/officeart/2005/8/layout/orgChart1"/>
    <dgm:cxn modelId="{F5318B32-799F-48AB-92B5-8FA6FD265648}" type="presParOf" srcId="{95F5CBF4-DD22-42D8-920F-1BE160465DD4}" destId="{9E608597-28FC-4A95-8B54-2F159670CD5F}" srcOrd="1" destOrd="0" presId="urn:microsoft.com/office/officeart/2005/8/layout/orgChart1"/>
    <dgm:cxn modelId="{F7CDF0BC-B239-4C84-B0DD-593E428C0139}" type="presParOf" srcId="{95F5CBF4-DD22-42D8-920F-1BE160465DD4}" destId="{3D66E68D-3F98-4622-8CBE-0E5DD917FCD9}" srcOrd="2" destOrd="0" presId="urn:microsoft.com/office/officeart/2005/8/layout/orgChart1"/>
    <dgm:cxn modelId="{E20DBC86-2C3C-412E-8E1E-620E4E136BBE}" type="presParOf" srcId="{B8ED8C98-6280-42C5-B706-062F76705CB9}" destId="{77AB6190-AAB7-4A50-A951-ACE0E01C873C}" srcOrd="10" destOrd="0" presId="urn:microsoft.com/office/officeart/2005/8/layout/orgChart1"/>
    <dgm:cxn modelId="{28B598C2-34F9-4929-ADBB-63A86D8F95AC}" type="presParOf" srcId="{B8ED8C98-6280-42C5-B706-062F76705CB9}" destId="{4651092B-5D4D-4E39-94A7-269AE557DDF9}" srcOrd="11" destOrd="0" presId="urn:microsoft.com/office/officeart/2005/8/layout/orgChart1"/>
    <dgm:cxn modelId="{68CC796C-B9C7-4FF5-900B-99B9594F9D58}" type="presParOf" srcId="{4651092B-5D4D-4E39-94A7-269AE557DDF9}" destId="{D07461C6-52D0-4ACA-B25C-B97BF7CEEA91}" srcOrd="0" destOrd="0" presId="urn:microsoft.com/office/officeart/2005/8/layout/orgChart1"/>
    <dgm:cxn modelId="{BBE0DB17-E4F0-40B2-AFB1-772FDB275F57}" type="presParOf" srcId="{D07461C6-52D0-4ACA-B25C-B97BF7CEEA91}" destId="{DFE3B637-67D4-4562-82D2-55283394F794}" srcOrd="0" destOrd="0" presId="urn:microsoft.com/office/officeart/2005/8/layout/orgChart1"/>
    <dgm:cxn modelId="{1C3FDBCE-4455-4C95-A4F5-5060BCE9F1F9}" type="presParOf" srcId="{D07461C6-52D0-4ACA-B25C-B97BF7CEEA91}" destId="{63B56058-E181-4450-BE2F-8390AAC4A50D}" srcOrd="1" destOrd="0" presId="urn:microsoft.com/office/officeart/2005/8/layout/orgChart1"/>
    <dgm:cxn modelId="{09F4209C-98A9-4F23-9F5B-0F0A6F47C6A3}" type="presParOf" srcId="{4651092B-5D4D-4E39-94A7-269AE557DDF9}" destId="{5E192C05-9A57-410D-A075-44298C4C0430}" srcOrd="1" destOrd="0" presId="urn:microsoft.com/office/officeart/2005/8/layout/orgChart1"/>
    <dgm:cxn modelId="{A9C294E6-FFDC-4CB5-8D11-F4B8296A722A}" type="presParOf" srcId="{4651092B-5D4D-4E39-94A7-269AE557DDF9}" destId="{45E8005C-7BF6-46D9-BDFE-A1119D696B77}" srcOrd="2" destOrd="0" presId="urn:microsoft.com/office/officeart/2005/8/layout/orgChart1"/>
    <dgm:cxn modelId="{1991BEC6-A2DC-40D7-B7F3-2C3C39FF696E}" type="presParOf" srcId="{B8ED8C98-6280-42C5-B706-062F76705CB9}" destId="{982DB9B8-FB04-4010-97C9-8837E8BF03C9}" srcOrd="12" destOrd="0" presId="urn:microsoft.com/office/officeart/2005/8/layout/orgChart1"/>
    <dgm:cxn modelId="{6C323CAD-4971-4EF7-8231-D2047F7A7E64}" type="presParOf" srcId="{B8ED8C98-6280-42C5-B706-062F76705CB9}" destId="{C7C60D68-DC32-400A-B774-766344FB267B}" srcOrd="13" destOrd="0" presId="urn:microsoft.com/office/officeart/2005/8/layout/orgChart1"/>
    <dgm:cxn modelId="{84121A68-91F1-4725-8147-5AD60422A86D}" type="presParOf" srcId="{C7C60D68-DC32-400A-B774-766344FB267B}" destId="{65FC6560-578F-4AFC-8263-2DBCDB9C1FDE}" srcOrd="0" destOrd="0" presId="urn:microsoft.com/office/officeart/2005/8/layout/orgChart1"/>
    <dgm:cxn modelId="{75A5DBC2-464D-4841-A5F6-7BB121E5024B}" type="presParOf" srcId="{65FC6560-578F-4AFC-8263-2DBCDB9C1FDE}" destId="{733E3D79-8B36-48BB-87F6-B62E8DD28015}" srcOrd="0" destOrd="0" presId="urn:microsoft.com/office/officeart/2005/8/layout/orgChart1"/>
    <dgm:cxn modelId="{BAC0887C-2A55-40FB-A628-D6CA6C32DF42}" type="presParOf" srcId="{65FC6560-578F-4AFC-8263-2DBCDB9C1FDE}" destId="{5ABC8506-7329-421A-BD71-A601C54EDDC6}" srcOrd="1" destOrd="0" presId="urn:microsoft.com/office/officeart/2005/8/layout/orgChart1"/>
    <dgm:cxn modelId="{132BE585-C75E-4851-A9A9-BF971D6112AF}" type="presParOf" srcId="{C7C60D68-DC32-400A-B774-766344FB267B}" destId="{B0329DC9-0774-4197-9391-CDDF0FD9D8D2}" srcOrd="1" destOrd="0" presId="urn:microsoft.com/office/officeart/2005/8/layout/orgChart1"/>
    <dgm:cxn modelId="{87C31F27-A50A-4665-8520-F22CB2D6E790}" type="presParOf" srcId="{C7C60D68-DC32-400A-B774-766344FB267B}" destId="{6595675F-A647-4434-A632-536864FD45AD}" srcOrd="2" destOrd="0" presId="urn:microsoft.com/office/officeart/2005/8/layout/orgChart1"/>
    <dgm:cxn modelId="{DB956FE9-1F63-4D79-9D69-0A5E56E88D1C}" type="presParOf" srcId="{BC66DE04-B95E-469B-A72C-7B34F14BA1F6}" destId="{905AF0E8-CC29-4FE8-A703-B8CD65A63DEB}" srcOrd="2" destOrd="0" presId="urn:microsoft.com/office/officeart/2005/8/layout/orgChart1"/>
    <dgm:cxn modelId="{DCC9C992-6C91-4945-B029-C38EEBB5DD6A}" type="presParOf" srcId="{5DF0CA82-274C-4118-B3B6-AE1DC85905F9}" destId="{8ECD79AA-3E1C-4334-8692-63C0E5C96527}" srcOrd="2" destOrd="0" presId="urn:microsoft.com/office/officeart/2005/8/layout/orgChart1"/>
    <dgm:cxn modelId="{EE481C7A-C824-4E76-8A28-E987B099A21E}" type="presParOf" srcId="{5DF0CA82-274C-4118-B3B6-AE1DC85905F9}" destId="{D72EE7EC-5742-4342-92B0-D60E534F33C1}" srcOrd="3" destOrd="0" presId="urn:microsoft.com/office/officeart/2005/8/layout/orgChart1"/>
    <dgm:cxn modelId="{D8705D5F-5DAB-48F0-9308-D07728626670}" type="presParOf" srcId="{D72EE7EC-5742-4342-92B0-D60E534F33C1}" destId="{204CC5CF-9142-466D-985D-D57859E362C5}" srcOrd="0" destOrd="0" presId="urn:microsoft.com/office/officeart/2005/8/layout/orgChart1"/>
    <dgm:cxn modelId="{FAECFCF8-00FD-49DB-9D8F-3FA169B0740F}" type="presParOf" srcId="{204CC5CF-9142-466D-985D-D57859E362C5}" destId="{DB01C124-53B8-4D2D-AD71-808F58A7917A}" srcOrd="0" destOrd="0" presId="urn:microsoft.com/office/officeart/2005/8/layout/orgChart1"/>
    <dgm:cxn modelId="{737E1E33-53E1-41D7-9D9A-C277C574DAAA}" type="presParOf" srcId="{204CC5CF-9142-466D-985D-D57859E362C5}" destId="{09C816A7-83E4-4E2D-9F44-A9FE5903973B}" srcOrd="1" destOrd="0" presId="urn:microsoft.com/office/officeart/2005/8/layout/orgChart1"/>
    <dgm:cxn modelId="{9650D702-A0BB-4BE0-B51E-DEAAECDBD33C}" type="presParOf" srcId="{D72EE7EC-5742-4342-92B0-D60E534F33C1}" destId="{C3741447-4DF3-4B4E-A9D4-290515C727F9}" srcOrd="1" destOrd="0" presId="urn:microsoft.com/office/officeart/2005/8/layout/orgChart1"/>
    <dgm:cxn modelId="{D7F6745F-8863-4FBB-8FA3-AA65E762D596}" type="presParOf" srcId="{C3741447-4DF3-4B4E-A9D4-290515C727F9}" destId="{54ADDD44-29C8-4F02-94D2-335A2EF55AF1}" srcOrd="0" destOrd="0" presId="urn:microsoft.com/office/officeart/2005/8/layout/orgChart1"/>
    <dgm:cxn modelId="{328A24AF-72C2-4DFC-A0F1-806500B0F419}" type="presParOf" srcId="{C3741447-4DF3-4B4E-A9D4-290515C727F9}" destId="{0F31567C-C2CE-47AA-BC1A-55CDE3688EBD}" srcOrd="1" destOrd="0" presId="urn:microsoft.com/office/officeart/2005/8/layout/orgChart1"/>
    <dgm:cxn modelId="{1880CBF8-12AD-47DB-ADF8-6FD62E4836F8}" type="presParOf" srcId="{0F31567C-C2CE-47AA-BC1A-55CDE3688EBD}" destId="{E84F2DB4-6DA3-49B8-808A-479CDAFED3AE}" srcOrd="0" destOrd="0" presId="urn:microsoft.com/office/officeart/2005/8/layout/orgChart1"/>
    <dgm:cxn modelId="{13ED5571-CDDB-4FFA-A970-9AC324D14973}" type="presParOf" srcId="{E84F2DB4-6DA3-49B8-808A-479CDAFED3AE}" destId="{DD0CDFF2-E6BF-4593-86AC-E1B7CBA2177E}" srcOrd="0" destOrd="0" presId="urn:microsoft.com/office/officeart/2005/8/layout/orgChart1"/>
    <dgm:cxn modelId="{71306F08-2744-4BA3-96B4-6657E7BCD4DC}" type="presParOf" srcId="{E84F2DB4-6DA3-49B8-808A-479CDAFED3AE}" destId="{31B64667-A70A-4FAA-8603-98F309C4224D}" srcOrd="1" destOrd="0" presId="urn:microsoft.com/office/officeart/2005/8/layout/orgChart1"/>
    <dgm:cxn modelId="{497C0FFB-3EB7-4BA7-A458-FEC6A004B0A6}" type="presParOf" srcId="{0F31567C-C2CE-47AA-BC1A-55CDE3688EBD}" destId="{9805682F-362C-4A20-B403-0C76878379F7}" srcOrd="1" destOrd="0" presId="urn:microsoft.com/office/officeart/2005/8/layout/orgChart1"/>
    <dgm:cxn modelId="{8191B486-DE8F-4048-BE5C-F08039D81724}" type="presParOf" srcId="{0F31567C-C2CE-47AA-BC1A-55CDE3688EBD}" destId="{57F07313-0082-4B58-9EF9-CFEF47F40E40}" srcOrd="2" destOrd="0" presId="urn:microsoft.com/office/officeart/2005/8/layout/orgChart1"/>
    <dgm:cxn modelId="{87EF9B57-6738-44CE-80F2-C2B11FD5528D}" type="presParOf" srcId="{C3741447-4DF3-4B4E-A9D4-290515C727F9}" destId="{463CC9BD-7CBD-4ABC-9389-6F72E2F70363}" srcOrd="2" destOrd="0" presId="urn:microsoft.com/office/officeart/2005/8/layout/orgChart1"/>
    <dgm:cxn modelId="{1C6E0877-CA38-438D-AF25-956C231AE948}" type="presParOf" srcId="{C3741447-4DF3-4B4E-A9D4-290515C727F9}" destId="{794B6BB9-7A6F-431E-A145-FCB42131F450}" srcOrd="3" destOrd="0" presId="urn:microsoft.com/office/officeart/2005/8/layout/orgChart1"/>
    <dgm:cxn modelId="{9B6FADC1-E11F-40A9-A306-A1EA3D315023}" type="presParOf" srcId="{794B6BB9-7A6F-431E-A145-FCB42131F450}" destId="{BEDBF4D9-23C6-45D6-A9B0-6FD072DFBE1A}" srcOrd="0" destOrd="0" presId="urn:microsoft.com/office/officeart/2005/8/layout/orgChart1"/>
    <dgm:cxn modelId="{AA5BD30E-4561-4726-8F97-06B619B3244F}" type="presParOf" srcId="{BEDBF4D9-23C6-45D6-A9B0-6FD072DFBE1A}" destId="{A134430D-69D4-43D4-86AB-8A7ACE77D547}" srcOrd="0" destOrd="0" presId="urn:microsoft.com/office/officeart/2005/8/layout/orgChart1"/>
    <dgm:cxn modelId="{C6A91F15-7106-4573-94A7-24F0CB5B4EDF}" type="presParOf" srcId="{BEDBF4D9-23C6-45D6-A9B0-6FD072DFBE1A}" destId="{5D6D3CA1-6DE8-49E0-8C7F-EF7A71D7D46B}" srcOrd="1" destOrd="0" presId="urn:microsoft.com/office/officeart/2005/8/layout/orgChart1"/>
    <dgm:cxn modelId="{D88A6359-E73A-4FE9-B1A8-0EC1690BC50A}" type="presParOf" srcId="{794B6BB9-7A6F-431E-A145-FCB42131F450}" destId="{56B7CAFD-8A8F-4AE8-A7F4-33D0F6A44173}" srcOrd="1" destOrd="0" presId="urn:microsoft.com/office/officeart/2005/8/layout/orgChart1"/>
    <dgm:cxn modelId="{2C081BA0-DF97-44EE-B7C6-CAB60CB577D2}" type="presParOf" srcId="{794B6BB9-7A6F-431E-A145-FCB42131F450}" destId="{A609BE8F-A15B-4913-8253-8C7E2BC23AE1}" srcOrd="2" destOrd="0" presId="urn:microsoft.com/office/officeart/2005/8/layout/orgChart1"/>
    <dgm:cxn modelId="{C5253096-BC95-48EF-A888-D5A23F1977A1}" type="presParOf" srcId="{C3741447-4DF3-4B4E-A9D4-290515C727F9}" destId="{7D09885C-B16B-485E-888E-082F1A060712}" srcOrd="4" destOrd="0" presId="urn:microsoft.com/office/officeart/2005/8/layout/orgChart1"/>
    <dgm:cxn modelId="{CCF0BFCB-B50D-4364-87D6-D4346314200F}" type="presParOf" srcId="{C3741447-4DF3-4B4E-A9D4-290515C727F9}" destId="{88DF0042-D45B-432E-82C3-945D66C0D186}" srcOrd="5" destOrd="0" presId="urn:microsoft.com/office/officeart/2005/8/layout/orgChart1"/>
    <dgm:cxn modelId="{7DE26B65-69B1-448F-886F-8B2A0C13950E}" type="presParOf" srcId="{88DF0042-D45B-432E-82C3-945D66C0D186}" destId="{2316FBE8-9327-4464-AA40-0D34DBA96417}" srcOrd="0" destOrd="0" presId="urn:microsoft.com/office/officeart/2005/8/layout/orgChart1"/>
    <dgm:cxn modelId="{824C1789-9B68-4BEC-A58B-E5B1F9D7DDAD}" type="presParOf" srcId="{2316FBE8-9327-4464-AA40-0D34DBA96417}" destId="{F1AC1486-42AF-4AF8-8D37-181BC9120C3F}" srcOrd="0" destOrd="0" presId="urn:microsoft.com/office/officeart/2005/8/layout/orgChart1"/>
    <dgm:cxn modelId="{10FE03CC-25C3-46CE-82C8-BA9AAF846316}" type="presParOf" srcId="{2316FBE8-9327-4464-AA40-0D34DBA96417}" destId="{C81C4838-4BB6-4EAE-83C7-B151F6522C63}" srcOrd="1" destOrd="0" presId="urn:microsoft.com/office/officeart/2005/8/layout/orgChart1"/>
    <dgm:cxn modelId="{E4527DDC-E46F-4B4F-A8A6-C78585FC1501}" type="presParOf" srcId="{88DF0042-D45B-432E-82C3-945D66C0D186}" destId="{65EF9421-BCDB-40AA-BA42-F62663AD6126}" srcOrd="1" destOrd="0" presId="urn:microsoft.com/office/officeart/2005/8/layout/orgChart1"/>
    <dgm:cxn modelId="{B007EF92-FC10-47D6-8646-18F3ADB6BB8E}" type="presParOf" srcId="{88DF0042-D45B-432E-82C3-945D66C0D186}" destId="{C5D04DC4-4D5D-406A-930B-4A5EB5906E78}" srcOrd="2" destOrd="0" presId="urn:microsoft.com/office/officeart/2005/8/layout/orgChart1"/>
    <dgm:cxn modelId="{1585A847-2323-47F1-A4FA-02C6B3C8F160}" type="presParOf" srcId="{D72EE7EC-5742-4342-92B0-D60E534F33C1}" destId="{B174B461-E210-4D01-8903-4965FFC8F677}" srcOrd="2" destOrd="0" presId="urn:microsoft.com/office/officeart/2005/8/layout/orgChart1"/>
    <dgm:cxn modelId="{ED43C8CC-46E7-4064-8586-D363D3BD3BF7}" type="presParOf" srcId="{4130A5B4-650F-41C5-8793-305312103F7F}" destId="{27AAE943-56D9-4800-A674-4F495229B716}" srcOrd="2" destOrd="0" presId="urn:microsoft.com/office/officeart/2005/8/layout/orgChart1"/>
    <dgm:cxn modelId="{7CE66B88-F097-4F7A-B992-F429630381E4}" type="presParOf" srcId="{1EFF8568-217A-44F7-85DF-3F2B83A244ED}" destId="{119ADC71-D1C9-44A6-92F3-D769B2CEBFEE}" srcOrd="4" destOrd="0" presId="urn:microsoft.com/office/officeart/2005/8/layout/orgChart1"/>
    <dgm:cxn modelId="{583E2792-949C-42E7-8079-D0715771C56B}" type="presParOf" srcId="{1EFF8568-217A-44F7-85DF-3F2B83A244ED}" destId="{6A21588D-EE33-434E-9476-461BCF47B91F}" srcOrd="5" destOrd="0" presId="urn:microsoft.com/office/officeart/2005/8/layout/orgChart1"/>
    <dgm:cxn modelId="{457D0013-DA6A-40A7-8AB5-33E7DCB6121E}" type="presParOf" srcId="{6A21588D-EE33-434E-9476-461BCF47B91F}" destId="{773034C6-9D4D-40DA-9755-B6F7D2F86FE6}" srcOrd="0" destOrd="0" presId="urn:microsoft.com/office/officeart/2005/8/layout/orgChart1"/>
    <dgm:cxn modelId="{90289A3A-5593-41AE-B6A0-3A2CB4B2603D}" type="presParOf" srcId="{773034C6-9D4D-40DA-9755-B6F7D2F86FE6}" destId="{E5462DBE-C62A-45CA-825A-B81D794D552B}" srcOrd="0" destOrd="0" presId="urn:microsoft.com/office/officeart/2005/8/layout/orgChart1"/>
    <dgm:cxn modelId="{F9026BB8-4827-426C-9C11-06CC62DF395F}" type="presParOf" srcId="{773034C6-9D4D-40DA-9755-B6F7D2F86FE6}" destId="{85432C1B-F57F-4A92-B58F-4E63523478E0}" srcOrd="1" destOrd="0" presId="urn:microsoft.com/office/officeart/2005/8/layout/orgChart1"/>
    <dgm:cxn modelId="{814A21E9-4A39-474A-A92A-E4D5D2F46D42}" type="presParOf" srcId="{6A21588D-EE33-434E-9476-461BCF47B91F}" destId="{0BE63EA8-21E5-4668-B839-F58172959A82}" srcOrd="1" destOrd="0" presId="urn:microsoft.com/office/officeart/2005/8/layout/orgChart1"/>
    <dgm:cxn modelId="{6CA5E7DD-3AA7-4F68-9F79-F97981E4495F}" type="presParOf" srcId="{0BE63EA8-21E5-4668-B839-F58172959A82}" destId="{9964AA27-954C-42D4-B121-74F4B879F052}" srcOrd="0" destOrd="0" presId="urn:microsoft.com/office/officeart/2005/8/layout/orgChart1"/>
    <dgm:cxn modelId="{88BF0074-EA7C-47AA-AF7A-B3C3A2DAB9DD}" type="presParOf" srcId="{0BE63EA8-21E5-4668-B839-F58172959A82}" destId="{DD8FF599-933E-4B82-8863-EDB6979E8739}" srcOrd="1" destOrd="0" presId="urn:microsoft.com/office/officeart/2005/8/layout/orgChart1"/>
    <dgm:cxn modelId="{8B9D8B7A-6D92-4652-9938-7688FC2DCA15}" type="presParOf" srcId="{DD8FF599-933E-4B82-8863-EDB6979E8739}" destId="{A5FCBD9F-6FE1-4984-A221-188562436AEB}" srcOrd="0" destOrd="0" presId="urn:microsoft.com/office/officeart/2005/8/layout/orgChart1"/>
    <dgm:cxn modelId="{BE766105-8DAB-4930-9181-F811537D74F3}" type="presParOf" srcId="{A5FCBD9F-6FE1-4984-A221-188562436AEB}" destId="{002A061F-326C-45B2-B6B0-4368F579C6FA}" srcOrd="0" destOrd="0" presId="urn:microsoft.com/office/officeart/2005/8/layout/orgChart1"/>
    <dgm:cxn modelId="{729F35A0-914D-4F2A-8E61-3949F94EAA18}" type="presParOf" srcId="{A5FCBD9F-6FE1-4984-A221-188562436AEB}" destId="{71BF2EDF-CBA0-4D45-A3F9-9903C3C43AFC}" srcOrd="1" destOrd="0" presId="urn:microsoft.com/office/officeart/2005/8/layout/orgChart1"/>
    <dgm:cxn modelId="{BAF45B71-6763-43CA-A466-9B3459C9226F}" type="presParOf" srcId="{DD8FF599-933E-4B82-8863-EDB6979E8739}" destId="{CC61C9C9-CD81-4912-83CF-A5A28F84C3C9}" srcOrd="1" destOrd="0" presId="urn:microsoft.com/office/officeart/2005/8/layout/orgChart1"/>
    <dgm:cxn modelId="{B6D74FF7-80E7-495D-9685-7E2456F7FCDA}" type="presParOf" srcId="{CC61C9C9-CD81-4912-83CF-A5A28F84C3C9}" destId="{970EF8A2-11D8-4EF1-9273-E452980A1F9E}" srcOrd="0" destOrd="0" presId="urn:microsoft.com/office/officeart/2005/8/layout/orgChart1"/>
    <dgm:cxn modelId="{41ABA5F8-1063-4D68-B67B-0E5FAAEB9D2A}" type="presParOf" srcId="{CC61C9C9-CD81-4912-83CF-A5A28F84C3C9}" destId="{B784D062-0F81-4C23-8CB0-B0A9CC96714B}" srcOrd="1" destOrd="0" presId="urn:microsoft.com/office/officeart/2005/8/layout/orgChart1"/>
    <dgm:cxn modelId="{AF04319A-FBF9-4CFB-8BFC-D52008CAFA9B}" type="presParOf" srcId="{B784D062-0F81-4C23-8CB0-B0A9CC96714B}" destId="{062DE359-B1ED-4182-BC59-5ADC66030362}" srcOrd="0" destOrd="0" presId="urn:microsoft.com/office/officeart/2005/8/layout/orgChart1"/>
    <dgm:cxn modelId="{73D254AC-6FF8-457F-A443-EFF7BBB48BD8}" type="presParOf" srcId="{062DE359-B1ED-4182-BC59-5ADC66030362}" destId="{E35D3E92-81FE-4BA5-AAEE-8FB2E13711A6}" srcOrd="0" destOrd="0" presId="urn:microsoft.com/office/officeart/2005/8/layout/orgChart1"/>
    <dgm:cxn modelId="{657D3205-3DBE-416E-AD15-89C309CEADD6}" type="presParOf" srcId="{062DE359-B1ED-4182-BC59-5ADC66030362}" destId="{B1D199BF-80C1-4478-8081-75AB7E4ACAB9}" srcOrd="1" destOrd="0" presId="urn:microsoft.com/office/officeart/2005/8/layout/orgChart1"/>
    <dgm:cxn modelId="{A9DF2E89-79D0-481E-B3D2-E49CADD280DE}" type="presParOf" srcId="{B784D062-0F81-4C23-8CB0-B0A9CC96714B}" destId="{395FDFFD-0FA3-4F78-8CAF-3EAAEA65A594}" srcOrd="1" destOrd="0" presId="urn:microsoft.com/office/officeart/2005/8/layout/orgChart1"/>
    <dgm:cxn modelId="{265DA37C-9CC0-4EBF-80EC-37C95F66C583}" type="presParOf" srcId="{B784D062-0F81-4C23-8CB0-B0A9CC96714B}" destId="{AB1C8B7F-E677-4E8E-A249-4F7CE7E84470}" srcOrd="2" destOrd="0" presId="urn:microsoft.com/office/officeart/2005/8/layout/orgChart1"/>
    <dgm:cxn modelId="{AFBD2222-47CA-4B94-B720-331F3E7DA4A3}" type="presParOf" srcId="{CC61C9C9-CD81-4912-83CF-A5A28F84C3C9}" destId="{4EAD034B-A347-43FF-B7AD-141C3ACBE3F9}" srcOrd="2" destOrd="0" presId="urn:microsoft.com/office/officeart/2005/8/layout/orgChart1"/>
    <dgm:cxn modelId="{C0897234-6D38-44BF-9512-B9AC00DAEA26}" type="presParOf" srcId="{CC61C9C9-CD81-4912-83CF-A5A28F84C3C9}" destId="{DED747BA-F086-449E-B77A-DCC8835A501A}" srcOrd="3" destOrd="0" presId="urn:microsoft.com/office/officeart/2005/8/layout/orgChart1"/>
    <dgm:cxn modelId="{ADAD0EEA-2D27-499A-A35C-F561F2A2C582}" type="presParOf" srcId="{DED747BA-F086-449E-B77A-DCC8835A501A}" destId="{971F00EB-6345-42C0-94FD-1BF3BF3F6C9D}" srcOrd="0" destOrd="0" presId="urn:microsoft.com/office/officeart/2005/8/layout/orgChart1"/>
    <dgm:cxn modelId="{282ACAA6-A06F-495D-9D84-864E00D24592}" type="presParOf" srcId="{971F00EB-6345-42C0-94FD-1BF3BF3F6C9D}" destId="{9F201B39-557B-4738-BD4C-47DB23660EA4}" srcOrd="0" destOrd="0" presId="urn:microsoft.com/office/officeart/2005/8/layout/orgChart1"/>
    <dgm:cxn modelId="{B4231349-114D-4B7A-80A5-75245B7EAD01}" type="presParOf" srcId="{971F00EB-6345-42C0-94FD-1BF3BF3F6C9D}" destId="{88F0350E-A906-45A0-BCEB-8AB038FAE242}" srcOrd="1" destOrd="0" presId="urn:microsoft.com/office/officeart/2005/8/layout/orgChart1"/>
    <dgm:cxn modelId="{579268A6-2ED9-42C3-8B35-FEE072B90555}" type="presParOf" srcId="{DED747BA-F086-449E-B77A-DCC8835A501A}" destId="{8C1048B9-2716-4983-943C-557DE0C0DE80}" srcOrd="1" destOrd="0" presId="urn:microsoft.com/office/officeart/2005/8/layout/orgChart1"/>
    <dgm:cxn modelId="{028D166E-DF4E-490D-9B03-37B8C073B4A3}" type="presParOf" srcId="{DED747BA-F086-449E-B77A-DCC8835A501A}" destId="{6EBC96B2-6FB1-477E-A071-B79352A95286}" srcOrd="2" destOrd="0" presId="urn:microsoft.com/office/officeart/2005/8/layout/orgChart1"/>
    <dgm:cxn modelId="{B6D37815-1F58-4756-9017-D030F55F23D0}" type="presParOf" srcId="{DD8FF599-933E-4B82-8863-EDB6979E8739}" destId="{77398EF5-B019-411A-A447-B0EB6C147BC6}" srcOrd="2" destOrd="0" presId="urn:microsoft.com/office/officeart/2005/8/layout/orgChart1"/>
    <dgm:cxn modelId="{22E523E1-644B-43AD-82F0-F6480B6F9688}" type="presParOf" srcId="{0BE63EA8-21E5-4668-B839-F58172959A82}" destId="{550D22F3-2F23-4219-AB5C-5E194CACD18F}" srcOrd="2" destOrd="0" presId="urn:microsoft.com/office/officeart/2005/8/layout/orgChart1"/>
    <dgm:cxn modelId="{7A71EF52-97B1-407E-9A53-DB5FAAB3F91C}" type="presParOf" srcId="{0BE63EA8-21E5-4668-B839-F58172959A82}" destId="{D8A03D76-0E8B-4188-BAD3-9800F3A2CAE5}" srcOrd="3" destOrd="0" presId="urn:microsoft.com/office/officeart/2005/8/layout/orgChart1"/>
    <dgm:cxn modelId="{7D4D935F-7606-488C-808E-54AD6E241CA7}" type="presParOf" srcId="{D8A03D76-0E8B-4188-BAD3-9800F3A2CAE5}" destId="{94758B61-4AAA-47AE-AE81-8DA3C12FA6E2}" srcOrd="0" destOrd="0" presId="urn:microsoft.com/office/officeart/2005/8/layout/orgChart1"/>
    <dgm:cxn modelId="{6E5D92AA-E72D-47F5-8BD1-9BCA0F76C66D}" type="presParOf" srcId="{94758B61-4AAA-47AE-AE81-8DA3C12FA6E2}" destId="{CB21E03F-B3BB-4AD8-91BE-3C4B5D69538F}" srcOrd="0" destOrd="0" presId="urn:microsoft.com/office/officeart/2005/8/layout/orgChart1"/>
    <dgm:cxn modelId="{057016AB-E901-4CFA-9B73-71B4F333BE28}" type="presParOf" srcId="{94758B61-4AAA-47AE-AE81-8DA3C12FA6E2}" destId="{2DC3BC81-1828-4923-B676-DDF679CED228}" srcOrd="1" destOrd="0" presId="urn:microsoft.com/office/officeart/2005/8/layout/orgChart1"/>
    <dgm:cxn modelId="{E484A871-87A3-428C-B5B8-4FB7A2242147}" type="presParOf" srcId="{D8A03D76-0E8B-4188-BAD3-9800F3A2CAE5}" destId="{3CE3A8C9-F06D-4AD7-8BCC-3DBA260EA6D9}" srcOrd="1" destOrd="0" presId="urn:microsoft.com/office/officeart/2005/8/layout/orgChart1"/>
    <dgm:cxn modelId="{93FD57D1-5CFC-4E48-AE0F-FCDC3B202802}" type="presParOf" srcId="{3CE3A8C9-F06D-4AD7-8BCC-3DBA260EA6D9}" destId="{155189D3-6BF3-472D-A191-6361C6BD20BA}" srcOrd="0" destOrd="0" presId="urn:microsoft.com/office/officeart/2005/8/layout/orgChart1"/>
    <dgm:cxn modelId="{F314362A-8FCA-4AAA-9DBB-1A752DA7594A}" type="presParOf" srcId="{3CE3A8C9-F06D-4AD7-8BCC-3DBA260EA6D9}" destId="{80AB37B1-C9D3-4CAD-9CC9-B0D07682A536}" srcOrd="1" destOrd="0" presId="urn:microsoft.com/office/officeart/2005/8/layout/orgChart1"/>
    <dgm:cxn modelId="{5C731DDD-EC9B-4B7F-8D9B-0487E4494DEA}" type="presParOf" srcId="{80AB37B1-C9D3-4CAD-9CC9-B0D07682A536}" destId="{6285CF50-651A-44AC-A7AE-2081A416D3D8}" srcOrd="0" destOrd="0" presId="urn:microsoft.com/office/officeart/2005/8/layout/orgChart1"/>
    <dgm:cxn modelId="{2B828F93-70B0-49BA-939A-2F2FE030BD03}" type="presParOf" srcId="{6285CF50-651A-44AC-A7AE-2081A416D3D8}" destId="{EBF73E37-18F9-4E89-A78E-23F26A37BA74}" srcOrd="0" destOrd="0" presId="urn:microsoft.com/office/officeart/2005/8/layout/orgChart1"/>
    <dgm:cxn modelId="{87A47B18-F205-4C46-9817-D85BEE6F2C52}" type="presParOf" srcId="{6285CF50-651A-44AC-A7AE-2081A416D3D8}" destId="{6033DE51-5539-4345-85D3-9DEC2E3C3303}" srcOrd="1" destOrd="0" presId="urn:microsoft.com/office/officeart/2005/8/layout/orgChart1"/>
    <dgm:cxn modelId="{DACAAB50-891D-462C-AC91-1B42D90EC896}" type="presParOf" srcId="{80AB37B1-C9D3-4CAD-9CC9-B0D07682A536}" destId="{F118A7FF-775E-4A90-A039-5A8DA35B8659}" srcOrd="1" destOrd="0" presId="urn:microsoft.com/office/officeart/2005/8/layout/orgChart1"/>
    <dgm:cxn modelId="{C908CBFF-835E-4441-8EB7-8FA9906DF848}" type="presParOf" srcId="{80AB37B1-C9D3-4CAD-9CC9-B0D07682A536}" destId="{88C8B796-A99A-4574-9AFD-CC598AD7702D}" srcOrd="2" destOrd="0" presId="urn:microsoft.com/office/officeart/2005/8/layout/orgChart1"/>
    <dgm:cxn modelId="{E420FB48-EB03-4412-BAB0-A33E34D734F6}" type="presParOf" srcId="{3CE3A8C9-F06D-4AD7-8BCC-3DBA260EA6D9}" destId="{9C390590-C2C6-4F8E-9877-2802981D3547}" srcOrd="2" destOrd="0" presId="urn:microsoft.com/office/officeart/2005/8/layout/orgChart1"/>
    <dgm:cxn modelId="{A82AEB3A-B613-4483-8BCE-2CD8C3FC203D}" type="presParOf" srcId="{3CE3A8C9-F06D-4AD7-8BCC-3DBA260EA6D9}" destId="{806FF355-7447-4D76-AC60-F18BF6DB3995}" srcOrd="3" destOrd="0" presId="urn:microsoft.com/office/officeart/2005/8/layout/orgChart1"/>
    <dgm:cxn modelId="{FFB9C424-98E6-4FB1-9BA0-07D8A99E0F26}" type="presParOf" srcId="{806FF355-7447-4D76-AC60-F18BF6DB3995}" destId="{CFD619A5-3F02-4C5A-A217-040260C640E7}" srcOrd="0" destOrd="0" presId="urn:microsoft.com/office/officeart/2005/8/layout/orgChart1"/>
    <dgm:cxn modelId="{F3DFA527-491D-47B5-9EBF-29F09866C5FA}" type="presParOf" srcId="{CFD619A5-3F02-4C5A-A217-040260C640E7}" destId="{95887D6C-18EA-44E7-80B4-48CF886927A0}" srcOrd="0" destOrd="0" presId="urn:microsoft.com/office/officeart/2005/8/layout/orgChart1"/>
    <dgm:cxn modelId="{D4DA6DAC-BAAF-42C6-8E11-BB411ADF9D38}" type="presParOf" srcId="{CFD619A5-3F02-4C5A-A217-040260C640E7}" destId="{5888EB69-BAFB-475A-B265-76B532125B85}" srcOrd="1" destOrd="0" presId="urn:microsoft.com/office/officeart/2005/8/layout/orgChart1"/>
    <dgm:cxn modelId="{DA60ED2A-62D6-4F85-9BB0-C738E50A2A45}" type="presParOf" srcId="{806FF355-7447-4D76-AC60-F18BF6DB3995}" destId="{495BB54D-232C-4FEF-BE57-CFF03F1902D6}" srcOrd="1" destOrd="0" presId="urn:microsoft.com/office/officeart/2005/8/layout/orgChart1"/>
    <dgm:cxn modelId="{A075E8B5-7C13-4739-B845-5327AF7AEFF5}" type="presParOf" srcId="{806FF355-7447-4D76-AC60-F18BF6DB3995}" destId="{3D06A987-7A55-47B9-BEA0-739338D0A3E6}" srcOrd="2" destOrd="0" presId="urn:microsoft.com/office/officeart/2005/8/layout/orgChart1"/>
    <dgm:cxn modelId="{C0C7CD6B-343A-4661-9F1D-82887BF85FE1}" type="presParOf" srcId="{3CE3A8C9-F06D-4AD7-8BCC-3DBA260EA6D9}" destId="{63E45544-3882-44F1-839C-8C7A2393E7EB}" srcOrd="4" destOrd="0" presId="urn:microsoft.com/office/officeart/2005/8/layout/orgChart1"/>
    <dgm:cxn modelId="{FB5488AC-EBEA-45F2-91C3-85F819CB6B33}" type="presParOf" srcId="{3CE3A8C9-F06D-4AD7-8BCC-3DBA260EA6D9}" destId="{D8F0F38D-9904-45E3-AFB7-0DEE72892FE8}" srcOrd="5" destOrd="0" presId="urn:microsoft.com/office/officeart/2005/8/layout/orgChart1"/>
    <dgm:cxn modelId="{46CD38E2-53E5-4A57-BA22-89B20AF1ECFC}" type="presParOf" srcId="{D8F0F38D-9904-45E3-AFB7-0DEE72892FE8}" destId="{80B0AE81-FB0E-4626-8B35-C2F57BA14362}" srcOrd="0" destOrd="0" presId="urn:microsoft.com/office/officeart/2005/8/layout/orgChart1"/>
    <dgm:cxn modelId="{F278277F-31F9-4286-BFE8-FA63C494501B}" type="presParOf" srcId="{80B0AE81-FB0E-4626-8B35-C2F57BA14362}" destId="{867AE5C4-69E0-4B1F-890C-428762779F0C}" srcOrd="0" destOrd="0" presId="urn:microsoft.com/office/officeart/2005/8/layout/orgChart1"/>
    <dgm:cxn modelId="{AB6827CC-8C6C-4AE0-AE63-B3E2E03ADBD4}" type="presParOf" srcId="{80B0AE81-FB0E-4626-8B35-C2F57BA14362}" destId="{3B71C1CB-58DF-4B8E-B447-E6A18A1C8B75}" srcOrd="1" destOrd="0" presId="urn:microsoft.com/office/officeart/2005/8/layout/orgChart1"/>
    <dgm:cxn modelId="{9396F7FD-AA6D-48A1-8800-A38DE7116C30}" type="presParOf" srcId="{D8F0F38D-9904-45E3-AFB7-0DEE72892FE8}" destId="{30C6C3ED-000B-4B40-85FD-DE6FCC5779A2}" srcOrd="1" destOrd="0" presId="urn:microsoft.com/office/officeart/2005/8/layout/orgChart1"/>
    <dgm:cxn modelId="{34A9ED75-3A4E-4F19-B530-F640C7267206}" type="presParOf" srcId="{D8F0F38D-9904-45E3-AFB7-0DEE72892FE8}" destId="{E5D60626-D81F-48A2-80B5-3D89D77008AF}" srcOrd="2" destOrd="0" presId="urn:microsoft.com/office/officeart/2005/8/layout/orgChart1"/>
    <dgm:cxn modelId="{09137505-6E88-4013-8EF3-A44187F1F862}" type="presParOf" srcId="{3CE3A8C9-F06D-4AD7-8BCC-3DBA260EA6D9}" destId="{6DEE8BBD-D38B-4875-8BEA-B0CBABE457E4}" srcOrd="6" destOrd="0" presId="urn:microsoft.com/office/officeart/2005/8/layout/orgChart1"/>
    <dgm:cxn modelId="{A1F4F52C-2966-45D7-8C9D-7019BF86F08A}" type="presParOf" srcId="{3CE3A8C9-F06D-4AD7-8BCC-3DBA260EA6D9}" destId="{C038FF63-265F-4FD2-A1D1-1BD1114CBD02}" srcOrd="7" destOrd="0" presId="urn:microsoft.com/office/officeart/2005/8/layout/orgChart1"/>
    <dgm:cxn modelId="{861F54BA-E5AF-4E22-A67C-A3C84397872C}" type="presParOf" srcId="{C038FF63-265F-4FD2-A1D1-1BD1114CBD02}" destId="{B09C266E-CA93-4585-A3CC-59A3E916DA32}" srcOrd="0" destOrd="0" presId="urn:microsoft.com/office/officeart/2005/8/layout/orgChart1"/>
    <dgm:cxn modelId="{D969D488-AA9D-4187-AB94-B9C58925F59D}" type="presParOf" srcId="{B09C266E-CA93-4585-A3CC-59A3E916DA32}" destId="{7F13D5FE-6BCB-47E5-985E-57F23C34C391}" srcOrd="0" destOrd="0" presId="urn:microsoft.com/office/officeart/2005/8/layout/orgChart1"/>
    <dgm:cxn modelId="{E9F2C573-D3BD-41C5-87C9-928C98C2F214}" type="presParOf" srcId="{B09C266E-CA93-4585-A3CC-59A3E916DA32}" destId="{CD96D33F-0F1C-4A0E-936B-94F42D585937}" srcOrd="1" destOrd="0" presId="urn:microsoft.com/office/officeart/2005/8/layout/orgChart1"/>
    <dgm:cxn modelId="{437E20FF-5643-4E9B-B869-2A4442ACBC26}" type="presParOf" srcId="{C038FF63-265F-4FD2-A1D1-1BD1114CBD02}" destId="{961D1D96-58D1-4309-AD95-7FFD82F130C5}" srcOrd="1" destOrd="0" presId="urn:microsoft.com/office/officeart/2005/8/layout/orgChart1"/>
    <dgm:cxn modelId="{067D3D2B-28C9-428C-89BC-22D4391784C4}" type="presParOf" srcId="{C038FF63-265F-4FD2-A1D1-1BD1114CBD02}" destId="{C043B520-650D-4F2E-86ED-B9EBC600C4B6}" srcOrd="2" destOrd="0" presId="urn:microsoft.com/office/officeart/2005/8/layout/orgChart1"/>
    <dgm:cxn modelId="{D8481795-A60F-484E-AA9A-459E2F3A0B3E}" type="presParOf" srcId="{D8A03D76-0E8B-4188-BAD3-9800F3A2CAE5}" destId="{A6DDCD77-2DA1-4E4B-977C-152287BD3F42}" srcOrd="2" destOrd="0" presId="urn:microsoft.com/office/officeart/2005/8/layout/orgChart1"/>
    <dgm:cxn modelId="{A4A60B50-48DB-4DC7-BE11-517476D385A9}" type="presParOf" srcId="{6A21588D-EE33-434E-9476-461BCF47B91F}" destId="{3439ECF3-6E6B-4B40-9677-413FA126572C}" srcOrd="2" destOrd="0" presId="urn:microsoft.com/office/officeart/2005/8/layout/orgChart1"/>
    <dgm:cxn modelId="{90129097-4626-4D3E-8CA9-E6CB00675528}" type="presParOf" srcId="{1EFF8568-217A-44F7-85DF-3F2B83A244ED}" destId="{0ABF94F1-914C-4CA5-A4A0-31B5D6078565}" srcOrd="6" destOrd="0" presId="urn:microsoft.com/office/officeart/2005/8/layout/orgChart1"/>
    <dgm:cxn modelId="{D4B40683-8467-4F36-90BD-84FEEFE6F49E}" type="presParOf" srcId="{1EFF8568-217A-44F7-85DF-3F2B83A244ED}" destId="{E6A8BBF2-7595-4702-AC1A-2FC0992EB691}" srcOrd="7" destOrd="0" presId="urn:microsoft.com/office/officeart/2005/8/layout/orgChart1"/>
    <dgm:cxn modelId="{4575E262-19AA-4ECB-BA45-F7C8D445D062}" type="presParOf" srcId="{E6A8BBF2-7595-4702-AC1A-2FC0992EB691}" destId="{3073CABA-19E6-45D0-8EA7-D9E121AE2935}" srcOrd="0" destOrd="0" presId="urn:microsoft.com/office/officeart/2005/8/layout/orgChart1"/>
    <dgm:cxn modelId="{9C2CE9A5-B9CD-47BF-BFE4-CF5065688A77}" type="presParOf" srcId="{3073CABA-19E6-45D0-8EA7-D9E121AE2935}" destId="{BB73E655-BEDD-42E7-97A9-3E936E05B997}" srcOrd="0" destOrd="0" presId="urn:microsoft.com/office/officeart/2005/8/layout/orgChart1"/>
    <dgm:cxn modelId="{CF36AA90-EEC9-4E87-A847-9CFA6F8696A3}" type="presParOf" srcId="{3073CABA-19E6-45D0-8EA7-D9E121AE2935}" destId="{8888B3F5-BB4A-4006-B654-97246202B521}" srcOrd="1" destOrd="0" presId="urn:microsoft.com/office/officeart/2005/8/layout/orgChart1"/>
    <dgm:cxn modelId="{EDBAFFDD-C1CF-4B8A-B299-BE92BABE464C}" type="presParOf" srcId="{E6A8BBF2-7595-4702-AC1A-2FC0992EB691}" destId="{C60DA7EA-330B-4DAF-9ECC-21CCB217F72F}" srcOrd="1" destOrd="0" presId="urn:microsoft.com/office/officeart/2005/8/layout/orgChart1"/>
    <dgm:cxn modelId="{1F8EED72-7AF1-4476-9272-109DDD32B1CE}" type="presParOf" srcId="{C60DA7EA-330B-4DAF-9ECC-21CCB217F72F}" destId="{38B44269-30A9-4CB7-B27B-F02B32E801A5}" srcOrd="0" destOrd="0" presId="urn:microsoft.com/office/officeart/2005/8/layout/orgChart1"/>
    <dgm:cxn modelId="{F3F30EBC-74F2-4BA6-B5B5-06F548B00514}" type="presParOf" srcId="{C60DA7EA-330B-4DAF-9ECC-21CCB217F72F}" destId="{C202A183-C7E6-499E-ACAC-720BBF99F66D}" srcOrd="1" destOrd="0" presId="urn:microsoft.com/office/officeart/2005/8/layout/orgChart1"/>
    <dgm:cxn modelId="{20EDB764-FE83-4621-9DE4-4FE3003968CD}" type="presParOf" srcId="{C202A183-C7E6-499E-ACAC-720BBF99F66D}" destId="{0BC17AB7-438B-4DD5-9C0B-EE3B8A47C0C3}" srcOrd="0" destOrd="0" presId="urn:microsoft.com/office/officeart/2005/8/layout/orgChart1"/>
    <dgm:cxn modelId="{28A254B2-C2A7-4654-A0C0-0088F2625B06}" type="presParOf" srcId="{0BC17AB7-438B-4DD5-9C0B-EE3B8A47C0C3}" destId="{AF83464C-3454-4BA0-AF84-E75D92DCA4BF}" srcOrd="0" destOrd="0" presId="urn:microsoft.com/office/officeart/2005/8/layout/orgChart1"/>
    <dgm:cxn modelId="{0F66975D-DF60-4054-9064-B4FEFA73183C}" type="presParOf" srcId="{0BC17AB7-438B-4DD5-9C0B-EE3B8A47C0C3}" destId="{BB32920D-6C84-4DC3-8B5C-276B396437D8}" srcOrd="1" destOrd="0" presId="urn:microsoft.com/office/officeart/2005/8/layout/orgChart1"/>
    <dgm:cxn modelId="{8FBD1222-642A-462B-97CE-872DF061DEB2}" type="presParOf" srcId="{C202A183-C7E6-499E-ACAC-720BBF99F66D}" destId="{56CA010E-233B-42AB-AFC9-CC7C75BFBB26}" srcOrd="1" destOrd="0" presId="urn:microsoft.com/office/officeart/2005/8/layout/orgChart1"/>
    <dgm:cxn modelId="{35A99E58-05BA-4437-92C5-13DFD97A4959}" type="presParOf" srcId="{56CA010E-233B-42AB-AFC9-CC7C75BFBB26}" destId="{56D8DF9A-7B3B-4E0E-9210-D39805FF93C2}" srcOrd="0" destOrd="0" presId="urn:microsoft.com/office/officeart/2005/8/layout/orgChart1"/>
    <dgm:cxn modelId="{3FD3E11A-D5D6-4B09-BA4E-932DAEE18172}" type="presParOf" srcId="{56CA010E-233B-42AB-AFC9-CC7C75BFBB26}" destId="{FD4A2984-2DA3-4745-98A3-0FBE8223B4DF}" srcOrd="1" destOrd="0" presId="urn:microsoft.com/office/officeart/2005/8/layout/orgChart1"/>
    <dgm:cxn modelId="{94381622-549D-46E1-B2DC-8A3AB07F0EF3}" type="presParOf" srcId="{FD4A2984-2DA3-4745-98A3-0FBE8223B4DF}" destId="{03FE6B5A-7157-4B62-B4E6-A1806884ADF9}" srcOrd="0" destOrd="0" presId="urn:microsoft.com/office/officeart/2005/8/layout/orgChart1"/>
    <dgm:cxn modelId="{DAB8B04C-B55D-451A-B839-64119C541F91}" type="presParOf" srcId="{03FE6B5A-7157-4B62-B4E6-A1806884ADF9}" destId="{6E7FB2E8-8E74-4277-9773-0166EBD2CF96}" srcOrd="0" destOrd="0" presId="urn:microsoft.com/office/officeart/2005/8/layout/orgChart1"/>
    <dgm:cxn modelId="{C318EF9E-A6E0-4694-A37B-A0B5E48BC748}" type="presParOf" srcId="{03FE6B5A-7157-4B62-B4E6-A1806884ADF9}" destId="{EF2E75E6-E90A-435B-BEE7-AF12F229C773}" srcOrd="1" destOrd="0" presId="urn:microsoft.com/office/officeart/2005/8/layout/orgChart1"/>
    <dgm:cxn modelId="{F649DBB6-AB16-4035-8424-9F4A18CCC49A}" type="presParOf" srcId="{FD4A2984-2DA3-4745-98A3-0FBE8223B4DF}" destId="{2ABE68BC-54F2-4B4E-AC27-0D5CB60F8189}" srcOrd="1" destOrd="0" presId="urn:microsoft.com/office/officeart/2005/8/layout/orgChart1"/>
    <dgm:cxn modelId="{116F7EF0-A374-4972-8881-AE9CC81873B8}" type="presParOf" srcId="{FD4A2984-2DA3-4745-98A3-0FBE8223B4DF}" destId="{02FB680A-AF78-417D-A8CB-F83542844531}" srcOrd="2" destOrd="0" presId="urn:microsoft.com/office/officeart/2005/8/layout/orgChart1"/>
    <dgm:cxn modelId="{6C5DC257-DE2B-4126-8BAD-AB80BCBCBC12}" type="presParOf" srcId="{56CA010E-233B-42AB-AFC9-CC7C75BFBB26}" destId="{CDF76749-55B4-4E0E-88AF-941AD8CE1E6C}" srcOrd="2" destOrd="0" presId="urn:microsoft.com/office/officeart/2005/8/layout/orgChart1"/>
    <dgm:cxn modelId="{7602F41A-9BD8-462D-BF15-75B872055D1C}" type="presParOf" srcId="{56CA010E-233B-42AB-AFC9-CC7C75BFBB26}" destId="{FA788023-6096-4819-97A8-D15AF469CE4F}" srcOrd="3" destOrd="0" presId="urn:microsoft.com/office/officeart/2005/8/layout/orgChart1"/>
    <dgm:cxn modelId="{B70EFA0A-15E6-4CA8-BA92-08BE7C98BE98}" type="presParOf" srcId="{FA788023-6096-4819-97A8-D15AF469CE4F}" destId="{FB42266E-F863-438F-961D-D24296DB695F}" srcOrd="0" destOrd="0" presId="urn:microsoft.com/office/officeart/2005/8/layout/orgChart1"/>
    <dgm:cxn modelId="{8EF96CBC-0DD7-478D-8408-42DCDA24B2B7}" type="presParOf" srcId="{FB42266E-F863-438F-961D-D24296DB695F}" destId="{9B7AF1FF-0024-4B03-A747-0F07FD945CE6}" srcOrd="0" destOrd="0" presId="urn:microsoft.com/office/officeart/2005/8/layout/orgChart1"/>
    <dgm:cxn modelId="{B3E07524-6C08-463A-9D65-059D814B6067}" type="presParOf" srcId="{FB42266E-F863-438F-961D-D24296DB695F}" destId="{E4AB8BA6-A1FD-4C93-9D9E-A667939D71F3}" srcOrd="1" destOrd="0" presId="urn:microsoft.com/office/officeart/2005/8/layout/orgChart1"/>
    <dgm:cxn modelId="{9958DB87-C937-4399-A7F7-7AF9429F468E}" type="presParOf" srcId="{FA788023-6096-4819-97A8-D15AF469CE4F}" destId="{44FD43F5-08DB-4697-82DC-D47B545C167D}" srcOrd="1" destOrd="0" presId="urn:microsoft.com/office/officeart/2005/8/layout/orgChart1"/>
    <dgm:cxn modelId="{D0C325DD-B3C7-4290-B84F-282369F689AE}" type="presParOf" srcId="{FA788023-6096-4819-97A8-D15AF469CE4F}" destId="{697C45ED-9C47-44CA-9146-77D9F805A1BE}" srcOrd="2" destOrd="0" presId="urn:microsoft.com/office/officeart/2005/8/layout/orgChart1"/>
    <dgm:cxn modelId="{6A2C23A7-E9EF-4AF8-97BA-FD808B94005C}" type="presParOf" srcId="{56CA010E-233B-42AB-AFC9-CC7C75BFBB26}" destId="{17B65B25-200B-41C2-872B-AA69D74D3B13}" srcOrd="4" destOrd="0" presId="urn:microsoft.com/office/officeart/2005/8/layout/orgChart1"/>
    <dgm:cxn modelId="{497AC892-5021-4E0E-BC3C-B256CC714D16}" type="presParOf" srcId="{56CA010E-233B-42AB-AFC9-CC7C75BFBB26}" destId="{02380ABD-CE0A-4C42-86DF-EC5ADD54AC33}" srcOrd="5" destOrd="0" presId="urn:microsoft.com/office/officeart/2005/8/layout/orgChart1"/>
    <dgm:cxn modelId="{510E4E6F-EF9D-4C97-8182-5ED948836DA8}" type="presParOf" srcId="{02380ABD-CE0A-4C42-86DF-EC5ADD54AC33}" destId="{1B48B21A-9487-4126-987C-01DE327B61BE}" srcOrd="0" destOrd="0" presId="urn:microsoft.com/office/officeart/2005/8/layout/orgChart1"/>
    <dgm:cxn modelId="{B3AF44A8-82A6-4BC1-9D49-D5AA1805094A}" type="presParOf" srcId="{1B48B21A-9487-4126-987C-01DE327B61BE}" destId="{EC69A8E0-89C3-40A0-A35A-7F2B3AA6F977}" srcOrd="0" destOrd="0" presId="urn:microsoft.com/office/officeart/2005/8/layout/orgChart1"/>
    <dgm:cxn modelId="{61191CA1-C269-4F8A-8A8B-A7B335E36B98}" type="presParOf" srcId="{1B48B21A-9487-4126-987C-01DE327B61BE}" destId="{18C06925-3FE2-4FF0-A589-E94141CC86D0}" srcOrd="1" destOrd="0" presId="urn:microsoft.com/office/officeart/2005/8/layout/orgChart1"/>
    <dgm:cxn modelId="{A11269BD-0D0F-46BF-8543-341B671EB30A}" type="presParOf" srcId="{02380ABD-CE0A-4C42-86DF-EC5ADD54AC33}" destId="{567CF786-5024-4940-8D80-64A07F7F7884}" srcOrd="1" destOrd="0" presId="urn:microsoft.com/office/officeart/2005/8/layout/orgChart1"/>
    <dgm:cxn modelId="{1A5C6145-8B59-4B8B-B11B-090FB3266D5E}" type="presParOf" srcId="{02380ABD-CE0A-4C42-86DF-EC5ADD54AC33}" destId="{E364951F-1070-4EF5-9956-DB0C767C8177}" srcOrd="2" destOrd="0" presId="urn:microsoft.com/office/officeart/2005/8/layout/orgChart1"/>
    <dgm:cxn modelId="{344EE85A-73E9-4CFB-83CD-DA013CF9F7CA}" type="presParOf" srcId="{56CA010E-233B-42AB-AFC9-CC7C75BFBB26}" destId="{0EB31FC4-05AC-4ADC-A788-3C4AB8EE73A1}" srcOrd="6" destOrd="0" presId="urn:microsoft.com/office/officeart/2005/8/layout/orgChart1"/>
    <dgm:cxn modelId="{D0DB4048-C029-4577-9C1B-6869870BF001}" type="presParOf" srcId="{56CA010E-233B-42AB-AFC9-CC7C75BFBB26}" destId="{6D2E61B7-AE65-410D-A3F3-0A74CAE6B15E}" srcOrd="7" destOrd="0" presId="urn:microsoft.com/office/officeart/2005/8/layout/orgChart1"/>
    <dgm:cxn modelId="{AB316A4A-6090-40F0-B7D4-14F4A2BB6C53}" type="presParOf" srcId="{6D2E61B7-AE65-410D-A3F3-0A74CAE6B15E}" destId="{7642DA57-F5A0-4878-8021-A9AFD900425E}" srcOrd="0" destOrd="0" presId="urn:microsoft.com/office/officeart/2005/8/layout/orgChart1"/>
    <dgm:cxn modelId="{13920C06-B415-4CC8-BB4A-31A3766B4C99}" type="presParOf" srcId="{7642DA57-F5A0-4878-8021-A9AFD900425E}" destId="{63262C54-66B0-4340-B41B-CAAD5A863975}" srcOrd="0" destOrd="0" presId="urn:microsoft.com/office/officeart/2005/8/layout/orgChart1"/>
    <dgm:cxn modelId="{C26C11F1-A27D-4DBE-8919-23CE9A119BBD}" type="presParOf" srcId="{7642DA57-F5A0-4878-8021-A9AFD900425E}" destId="{8E53FEC8-4A07-4C53-B7BA-A65FCE511000}" srcOrd="1" destOrd="0" presId="urn:microsoft.com/office/officeart/2005/8/layout/orgChart1"/>
    <dgm:cxn modelId="{962FCA71-788E-4522-82DA-DE14C97702FB}" type="presParOf" srcId="{6D2E61B7-AE65-410D-A3F3-0A74CAE6B15E}" destId="{2F19D5EC-1A44-421C-9E0B-724E5B482A88}" srcOrd="1" destOrd="0" presId="urn:microsoft.com/office/officeart/2005/8/layout/orgChart1"/>
    <dgm:cxn modelId="{4611570D-71B5-4BAC-88AA-BE2A4DB07148}" type="presParOf" srcId="{6D2E61B7-AE65-410D-A3F3-0A74CAE6B15E}" destId="{AE7668D6-99BE-4EF9-B3F5-72C9D747CCD8}" srcOrd="2" destOrd="0" presId="urn:microsoft.com/office/officeart/2005/8/layout/orgChart1"/>
    <dgm:cxn modelId="{6F9FAAD4-EEB8-4DE3-B963-B10B86896357}" type="presParOf" srcId="{56CA010E-233B-42AB-AFC9-CC7C75BFBB26}" destId="{38198B3F-B828-4DED-8437-0FC5F71C4E68}" srcOrd="8" destOrd="0" presId="urn:microsoft.com/office/officeart/2005/8/layout/orgChart1"/>
    <dgm:cxn modelId="{54EAA735-4E57-46C6-B59A-12832ADFCBA6}" type="presParOf" srcId="{56CA010E-233B-42AB-AFC9-CC7C75BFBB26}" destId="{A5F61918-35A0-4B43-BDA7-001222D0AEFC}" srcOrd="9" destOrd="0" presId="urn:microsoft.com/office/officeart/2005/8/layout/orgChart1"/>
    <dgm:cxn modelId="{8C490970-4C88-46C0-A86A-0647FBB12DE6}" type="presParOf" srcId="{A5F61918-35A0-4B43-BDA7-001222D0AEFC}" destId="{663DAB72-DFE0-473A-9BF1-567D039EB1F6}" srcOrd="0" destOrd="0" presId="urn:microsoft.com/office/officeart/2005/8/layout/orgChart1"/>
    <dgm:cxn modelId="{89DF410B-3319-4A5A-90F5-264E06926F52}" type="presParOf" srcId="{663DAB72-DFE0-473A-9BF1-567D039EB1F6}" destId="{1BB42221-064C-4993-B53E-301D3BC9220E}" srcOrd="0" destOrd="0" presId="urn:microsoft.com/office/officeart/2005/8/layout/orgChart1"/>
    <dgm:cxn modelId="{F350D506-3719-4B02-B315-13E2D78D4522}" type="presParOf" srcId="{663DAB72-DFE0-473A-9BF1-567D039EB1F6}" destId="{FFA2603D-B1BE-4DBF-9D3D-D7CECDF43ECC}" srcOrd="1" destOrd="0" presId="urn:microsoft.com/office/officeart/2005/8/layout/orgChart1"/>
    <dgm:cxn modelId="{E410332E-0574-4350-B243-860EF95C83EA}" type="presParOf" srcId="{A5F61918-35A0-4B43-BDA7-001222D0AEFC}" destId="{2CDB6644-28CC-4458-9BEB-B31285055F85}" srcOrd="1" destOrd="0" presId="urn:microsoft.com/office/officeart/2005/8/layout/orgChart1"/>
    <dgm:cxn modelId="{F4A2DB73-F41E-4B7F-A424-DA012A5D248E}" type="presParOf" srcId="{A5F61918-35A0-4B43-BDA7-001222D0AEFC}" destId="{A28989A4-0AA7-4328-8647-5004B3A4D9D1}" srcOrd="2" destOrd="0" presId="urn:microsoft.com/office/officeart/2005/8/layout/orgChart1"/>
    <dgm:cxn modelId="{BC7FF36B-7EB5-4997-864A-F6ABABF28CCC}" type="presParOf" srcId="{C202A183-C7E6-499E-ACAC-720BBF99F66D}" destId="{A0ACBED2-0400-4414-9752-70F13AA143EF}" srcOrd="2" destOrd="0" presId="urn:microsoft.com/office/officeart/2005/8/layout/orgChart1"/>
    <dgm:cxn modelId="{828AD964-4D85-49BD-8795-34276B79D73A}" type="presParOf" srcId="{E6A8BBF2-7595-4702-AC1A-2FC0992EB691}" destId="{A6338FE5-1665-48F8-8FFD-397A2806BC79}" srcOrd="2" destOrd="0" presId="urn:microsoft.com/office/officeart/2005/8/layout/orgChart1"/>
    <dgm:cxn modelId="{90706C45-3B15-484E-9171-A72E53D49C5A}" type="presParOf" srcId="{DD46EA53-F183-48AB-94F5-E1359DC73E34}" destId="{99410A10-D3AA-4C6E-946A-C9359474572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00CC89-2C86-4B62-96FB-D068105B462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A20030FC-63D5-4892-9A63-28073DF3F532}">
      <dgm:prSet phldrT="[文字]" custT="1"/>
      <dgm:spPr/>
      <dgm:t>
        <a:bodyPr/>
        <a:lstStyle/>
        <a:p>
          <a:r>
            <a:rPr lang="zh-TW" altLang="en-US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日文系畢業學分</a:t>
          </a:r>
          <a:r>
            <a:rPr lang="en-US" altLang="zh-TW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進</a:t>
          </a:r>
          <a:r>
            <a:rPr lang="en-US" altLang="zh-TW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r>
            <a:rPr lang="en-US" altLang="zh-TW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142</a:t>
          </a:r>
          <a:r>
            <a:rPr lang="zh-TW" altLang="en-US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98EBDF0-DFF4-46B9-A0D5-791C8632F27C}" type="parTrans" cxnId="{4A430591-7D38-4D48-9AFC-CDA17BB94A5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22BD5D-0438-46ED-A0F6-EA97F0F59956}" type="sibTrans" cxnId="{4A430591-7D38-4D48-9AFC-CDA17BB94A5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580B4B-E32F-4B80-9217-E41700B3043C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二年級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DB07E12-2927-46FF-B839-85418CD30968}" type="parTrans" cxnId="{062EA3D4-7D23-4A9A-8988-3E4DBDF360CE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2F8B32-B715-4C91-895C-58A3E3DA104E}" type="sibTrans" cxnId="{062EA3D4-7D23-4A9A-8988-3E4DBDF360C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DAE7680-6C97-4E07-AAD9-20B2B02F3AB0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三年級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A095E14-20AE-42D3-B04E-BD1E0EBE65CD}" type="parTrans" cxnId="{BD01ADCD-EAC5-4852-ADFA-9EF3F58847CC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7D22D25-F781-4F3F-977D-04887A2B9433}" type="sibTrans" cxnId="{BD01ADCD-EAC5-4852-ADFA-9EF3F58847C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57021D7-AA95-4010-B30A-7704D52C8E40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一年級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6852A53-E2E3-4FE2-9193-AE6FF34DBB04}" type="sibTrans" cxnId="{D58BA5A1-6DEE-4A02-9CAD-9973E2767FA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9A0E32A-BD3D-4C98-9ECF-B9C1A5CF1EDD}" type="parTrans" cxnId="{D58BA5A1-6DEE-4A02-9CAD-9973E2767FA5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7DE2AA5-2FFB-498A-B798-0E4CE295C413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20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04CAAB4-2E42-4908-B8F7-5C3D5BDBFCE1}" type="parTrans" cxnId="{7B55E046-AC4B-4C93-9BD0-00B18FACCC9C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28C13D7-5EA9-4E09-8476-1B7854A0C011}" type="sibTrans" cxnId="{7B55E046-AC4B-4C93-9BD0-00B18FACCC9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865BF27-94DD-402D-99DF-DBF4E6C05BEC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日語語言練習</a:t>
          </a:r>
          <a:r>
            <a:rPr lang="en-US" altLang="zh-TW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r>
            <a:rPr lang="en-US" altLang="zh-TW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FFAEA5-B3A5-4506-8AEB-2AB9A4BA347E}" type="parTrans" cxnId="{E4A9FEE0-950B-4992-A199-A796AA2E1F19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C4F34D9-3245-4B60-802B-84CE7579F15D}" type="sibTrans" cxnId="{E4A9FEE0-950B-4992-A199-A796AA2E1F1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E2919C9-B25F-409A-A959-71E49B5EE8BF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日語會話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350325-7727-4DBF-ACA2-390CA16DD395}" type="parTrans" cxnId="{FC1B8280-EF98-4E7E-A856-AC75FD85A57D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9C786B7-3DB3-4E09-A1A9-13E8529771E7}" type="sibTrans" cxnId="{FC1B8280-EF98-4E7E-A856-AC75FD85A57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AA2C78E-F2D4-4ACB-AF79-4776F39FC3DC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初級日語讀本</a:t>
          </a:r>
          <a:endParaRPr lang="en-US" altLang="zh-TW" sz="1100" dirty="0" smtClean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與語法</a:t>
          </a:r>
          <a:r>
            <a:rPr lang="en-US" altLang="zh-TW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AFB6CA4-42A5-45F0-88E6-E98CE33E2502}" type="parTrans" cxnId="{0724DEE5-9DCA-410A-813E-1D9C3556B580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A0B1CAF-B836-40A8-ADBA-74479C62D37B}" type="sibTrans" cxnId="{0724DEE5-9DCA-410A-813E-1D9C3556B58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416008D-4940-4697-A4E6-C4C380DBE478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24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D66C96A-D782-42F3-BE5F-FA206CEE246B}" type="parTrans" cxnId="{B64CF515-34DC-4CFD-86EF-994BDF61F47E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4D571EE-6E4C-475C-ADE1-593AAAA16202}" type="sibTrans" cxnId="{B64CF515-34DC-4CFD-86EF-994BDF61F47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CF55776-EC18-4D4B-B1CB-D3BDB092EC68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日語語言練習</a:t>
          </a:r>
          <a:r>
            <a:rPr lang="en-US" altLang="zh-TW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zh-TW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r>
            <a:rPr lang="en-US" altLang="zh-TW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(1/1)</a:t>
          </a:r>
          <a:endParaRPr lang="zh-TW" altLang="en-US" sz="11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74C6ABD-C445-4295-BCEE-F64C27C19F32}" type="parTrans" cxnId="{467C9755-2D5B-4186-9175-106A9CBC2B62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C3DF521-6DB8-4A37-98BA-6BAFDE991223}" type="sibTrans" cxnId="{467C9755-2D5B-4186-9175-106A9CBC2B6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FABD6F1-58FB-4E4B-9572-DCC968BD5BE0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日語會話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(3/3)</a:t>
          </a:r>
          <a:endParaRPr lang="zh-TW" altLang="en-US" sz="11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29B1AB7-F27C-4F44-827F-47BB409FFA2E}" type="parTrans" cxnId="{00C516B5-3EA2-487D-9171-300673215502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29BDF5E-90D7-4504-B44B-F912E8287AB9}" type="sibTrans" cxnId="{00C516B5-3EA2-487D-9171-30067321550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5F51A25-CAAA-436A-8CA0-20BD3EB8758E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中級日語讀本</a:t>
          </a:r>
          <a:endParaRPr lang="en-US" altLang="zh-TW" sz="1100" dirty="0" smtClean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(4/4)</a:t>
          </a:r>
          <a:endParaRPr lang="zh-TW" altLang="en-US" sz="1100" dirty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A8F316C-E2A0-43B0-9BDA-5D9C8D760E77}" type="parTrans" cxnId="{22640CD7-63F2-4775-AC8A-7B9FA26DEB96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AAB0E8D-0147-4DFD-B022-72B1A774FE1A}" type="sibTrans" cxnId="{22640CD7-63F2-4775-AC8A-7B9FA26DEB9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16F1097-EB2B-40FF-9F3F-067C06B28C0D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中級日語語法</a:t>
          </a:r>
          <a:endParaRPr lang="en-US" altLang="zh-TW" sz="1100" dirty="0" smtClean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2DF012-A0CD-4A43-BC4C-86AAFCFE8F03}" type="parTrans" cxnId="{7ED9D60F-6DA3-4FCE-81FF-C0BF34EFC79D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ED2AABB-16AB-4E1E-965F-ED3A454EBA1F}" type="sibTrans" cxnId="{7ED9D60F-6DA3-4FCE-81FF-C0BF34EFC79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8283F1-7419-448E-BD34-5A209E712F8D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日文習作</a:t>
          </a:r>
          <a:r>
            <a:rPr lang="en-US" altLang="zh-TW" sz="1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1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r>
            <a:rPr lang="en-US" altLang="zh-TW" sz="1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solidFill>
              <a:srgbClr val="0070C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1112D14-74BF-4B10-AB6D-CFA00BD0E4D5}" type="parTrans" cxnId="{8523AD50-3B65-4623-B91D-E770744B4D56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97F246D-84F2-4407-AC7D-00A8D3A37702}" type="sibTrans" cxnId="{8523AD50-3B65-4623-B91D-E770744B4D5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BF540A5-992E-4D78-BF65-84057F84FE43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8F015F0-C7E4-4BB5-B0F1-2982A67A5EE9}" type="parTrans" cxnId="{7D4F5B96-7CF8-4A68-8C0E-035BA3E1595B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85F8CB-8DEB-402E-96EA-3ED190FE291E}" type="sibTrans" cxnId="{7D4F5B96-7CF8-4A68-8C0E-035BA3E1595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687C630-4156-4053-A683-AC9A0B234AF8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日本歷史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B029591-9A76-422D-9717-02BDE449A624}" type="parTrans" cxnId="{1BD6A619-B634-47BE-9A3E-4E6152568E8F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54261E8-67EB-479A-9E01-F67B8203EB7C}" type="sibTrans" cxnId="{1BD6A619-B634-47BE-9A3E-4E6152568E8F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580C86B-1FE4-49D4-B120-92E42A60DE29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20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C61972C-A5BE-417F-BAE7-E5BDF6CAAAD4}" type="parTrans" cxnId="{DE21C7D5-C546-4FA2-8D42-864E0E468817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504157B-1EA9-44FB-8792-405E12F3BCD1}" type="sibTrans" cxnId="{DE21C7D5-C546-4FA2-8D42-864E0E46881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ED29D77-1105-4274-BC5A-88E34DB7326E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日語會話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三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87756615-7C5F-4B6B-91BF-2588ABD0003C}" type="parTrans" cxnId="{5E86FC17-A4C0-4944-9023-40038F932486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40C4D32-6ADE-4CD0-BE1C-AD4AA7D6AA47}" type="sibTrans" cxnId="{5E86FC17-A4C0-4944-9023-40038F93248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A579955-A746-48AB-B547-496025AA6080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高級日語</a:t>
          </a:r>
          <a:endParaRPr lang="en-US" altLang="zh-TW" sz="1100" dirty="0" smtClean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</dgm:t>
    </dgm:pt>
    <dgm:pt modelId="{0218F2E6-B064-4D6C-B934-759A446CB7ED}" type="parTrans" cxnId="{BF1554B1-B9EA-45A2-B971-4A68C8680D1B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F2167AB-FEA0-45B2-9BF3-12AFC7475658}" type="sibTrans" cxnId="{BF1554B1-B9EA-45A2-B971-4A68C8680D1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87B8A6E-B9CF-4090-9C95-495A79111689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日本名著選讀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641BB3F9-1B5A-4AAA-BFC1-7980557EC5A8}" type="parTrans" cxnId="{E1EFB181-0E42-4B81-92EE-61D7F2383816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9D62E02-BA53-4F72-842A-0880505F3933}" type="sibTrans" cxnId="{E1EFB181-0E42-4B81-92EE-61D7F238381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A1AC680-5483-45A4-805D-A2AB6EB053CB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日語翻譯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9BE7375A-7982-4C7B-A7AB-B311709F1D55}" type="parTrans" cxnId="{CDC39702-03EA-4BC9-B79D-E4F8652C3373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97C9B78-7CCD-4AFA-9FE9-10DD6C8E02E1}" type="sibTrans" cxnId="{CDC39702-03EA-4BC9-B79D-E4F8652C337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9DB9CB-72F4-46F5-AAF4-7672F392C624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4BC2378-8E3A-44EB-AFDA-1376FBC8DA02}" type="parTrans" cxnId="{0F51929B-4812-45CB-B561-EAA286606D7A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4EBEFD-8286-4CF9-BB81-32AE45DAB67C}" type="sibTrans" cxnId="{0F51929B-4812-45CB-B561-EAA286606D7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9F36A88-0B35-4C07-95A0-1BEE5EFC9EE5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日本社會與文化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A744C513-BBF2-498E-8264-1AAD05F9228D}" type="parTrans" cxnId="{1AB1897B-7BAB-4CA2-888B-F81B490E9420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88B68B-C8FE-4E8A-84DD-3632574AEFBD}" type="sibTrans" cxnId="{1AB1897B-7BAB-4CA2-888B-F81B490E942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C8CE588-1A12-4573-8344-49F303DE72B9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新聞選讀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D68283E0-9C4F-4500-B2B6-D7D606D8B97C}" type="parTrans" cxnId="{1419F9D0-FF35-4EDD-B875-1F4F2F069A70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AEC303-F782-4373-B824-DBE179FEF59A}" type="sibTrans" cxnId="{1419F9D0-FF35-4EDD-B875-1F4F2F069A7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1C79980-98A0-485F-B76F-53B1484F55D9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日本語概論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 </a:t>
          </a:r>
          <a:r>
            <a:rPr lang="zh-TW" altLang="en-US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隔年對開</a:t>
          </a:r>
          <a:endParaRPr lang="en-US" altLang="zh-TW" sz="11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596F550-A7CC-4DD5-9893-96FF3AE0D197}" type="parTrans" cxnId="{99305AFC-CF6A-4FA2-8C2D-A93F8AD4F297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8D88C4E-3891-47D2-BA6E-14D046A21463}" type="sibTrans" cxnId="{99305AFC-CF6A-4FA2-8C2D-A93F8AD4F29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4A868ED-8724-4AF4-87A0-EDE5C9601C00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四年級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993CA99-208A-43B7-BCDE-9E2CB5D75251}" type="parTrans" cxnId="{30DA607D-EC07-4EE2-B3FD-854F186D4A4B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9DD1F62-036F-420B-8A03-F5EC9AC70DF8}" type="sibTrans" cxnId="{30DA607D-EC07-4EE2-B3FD-854F186D4A4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BA885C1-FAFA-44B2-B98D-9DDEBF621D1C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260F83C-FE9C-491B-B66E-59AB4909C0FC}" type="parTrans" cxnId="{DC2761CD-6B1F-442B-B2AC-5C8A357F5507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CF8B9A2-7B2F-4ADA-BE94-5686D5C01F52}" type="sibTrans" cxnId="{DC2761CD-6B1F-442B-B2AC-5C8A357F550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4363870-3F9A-4090-A54C-99808BB2AAAC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日語會話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四</a:t>
          </a:r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r>
            <a:rPr lang="en-US" altLang="zh-TW" sz="11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27C7DA6E-69B6-4722-B209-6DD05B2192B2}" type="parTrans" cxnId="{2BC66A85-C452-4594-958B-A9C0E61BAEDB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B61BB6E-965A-4502-800E-A80BCEB5F6DD}" type="sibTrans" cxnId="{2BC66A85-C452-4594-958B-A9C0E61BAED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AE89667-541D-462C-9FC0-0E2AF72EBD1B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日本應用文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(2/0)</a:t>
          </a:r>
        </a:p>
      </dgm:t>
    </dgm:pt>
    <dgm:pt modelId="{B9254866-EC2F-4DF2-9ABE-28DC1FDD4214}" type="parTrans" cxnId="{CD854B03-415F-47A6-956D-441C54B1579C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2809C99-BA55-40A1-8AC7-F43489C3AA8B}" type="sibTrans" cxnId="{CD854B03-415F-47A6-956D-441C54B1579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EBDCC38-E0C4-4372-9268-C964CA96C96F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商用日文習作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</a:p>
      </dgm:t>
    </dgm:pt>
    <dgm:pt modelId="{C822A47E-B747-44DC-927C-CD902B01857E}" type="parTrans" cxnId="{8F4C3142-0EDC-428B-8760-69404B33CBA7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EDA1FE2-BE20-4FEF-A3D2-182E557CD112}" type="sibTrans" cxnId="{8F4C3142-0EDC-428B-8760-69404B33CBA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CD6380C-D2D3-42E2-B7DC-0422F3D040CF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畢業專題寫作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與指導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(1/1)</a:t>
          </a:r>
        </a:p>
      </dgm:t>
    </dgm:pt>
    <dgm:pt modelId="{67C89558-C37A-48AB-9130-265C003A96BF}" type="parTrans" cxnId="{738A8A59-D5E1-493B-B7F6-7F78ECE0A42A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63CB63F-79EC-4D98-B972-A31FFFA8E339}" type="sibTrans" cxnId="{738A8A59-D5E1-493B-B7F6-7F78ECE0A42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C2F4309-E457-4520-BC4B-51FE7C565BC4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FB02599-9BB3-41C5-9E36-0BEEB69B30C1}" type="parTrans" cxnId="{64A2DBC0-F61B-42F6-A793-E2A7BA9FB4A8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C6A3982-A721-4B33-86A4-AE47C305EF24}" type="sibTrans" cxnId="{64A2DBC0-F61B-42F6-A793-E2A7BA9FB4A8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55330FB-A546-41DB-A959-849E1EC64A05}">
      <dgm:prSet phldrT="[文字]"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日語修辭學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ct val="90000"/>
            </a:lnSpc>
          </a:pP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6A787016-0C3A-48EF-8858-3487121461F9}" type="parTrans" cxnId="{3D26C3D5-267F-478E-BF66-F19C2423E412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0AB6204-B40E-43A5-951A-C914AC64637B}" type="sibTrans" cxnId="{3D26C3D5-267F-478E-BF66-F19C2423E41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2284543-80AE-4B91-A0E8-4521D26E4AAB}">
      <dgm:prSet phldrT="[文字]"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日本文學史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ct val="100000"/>
            </a:lnSpc>
          </a:pP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41BD56A2-FD58-4263-BAB7-BC27121F3256}" type="parTrans" cxnId="{6CA005DC-9D72-4AFF-B8C9-0C637BAF4066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8067CB-7613-4279-8E60-F39F8F6DE320}" type="sibTrans" cxnId="{6CA005DC-9D72-4AFF-B8C9-0C637BAF406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2A872E6-EE50-4A54-8502-CF06459F2FF5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日本名著選讀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9C9C6933-12D1-4732-9391-F49D298509DD}" type="parTrans" cxnId="{8EDD1D01-5188-4757-857F-39CE5100E53F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572AE90-C250-4102-BC59-1B66D7B1FDD2}" type="sibTrans" cxnId="{8EDD1D01-5188-4757-857F-39CE5100E53F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607B53E-088E-4CE8-B4C4-CE5979DDF034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日本政治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9F582F4E-AA7B-494C-B6F2-1F60601478AC}" type="parTrans" cxnId="{6A74E0BB-51F8-4D3A-BA72-80294AD55B49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57F279-8F03-4FAB-AC50-DD1D5154B293}" type="sibTrans" cxnId="{6A74E0BB-51F8-4D3A-BA72-80294AD55B4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64D2814-AB3B-4CA3-A898-62F1F8B40788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日本文化思想史概論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3F570706-FB03-464F-A18C-E1F12F47E243}" type="parTrans" cxnId="{FC562790-DD7D-4F54-A199-1CEC57F620A9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CEB95F8-E318-4077-A696-08ACEBCA0148}" type="sibTrans" cxnId="{FC562790-DD7D-4F54-A199-1CEC57F620A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912190-9E3D-4D4A-94F4-BE591AC1BF29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日本企業概論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B3C0CFD7-8B21-4EF2-9F57-63DE024EEB98}" type="parTrans" cxnId="{9AD16057-A2D7-4AAE-9DD6-6704B75F2CCF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8E72855-A8B9-4D8B-AE10-87836CDC7439}" type="sibTrans" cxnId="{9AD16057-A2D7-4AAE-9DD6-6704B75F2CCF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664B1D-4EA6-4CDF-A17E-93A046D408D9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日語學研究法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r>
            <a:rPr lang="zh-TW" altLang="en-US" sz="11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隔年對開</a:t>
          </a:r>
          <a:endParaRPr lang="en-US" altLang="zh-TW" sz="11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A087D86-E1EA-43F7-B9A2-2E37AC9A346D}" type="parTrans" cxnId="{76590E19-0404-4FBF-B587-6CC502C2707E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103962F-6E9A-4FB3-9DDF-353A57261B67}" type="sibTrans" cxnId="{76590E19-0404-4FBF-B587-6CC502C2707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3A9AD6C-4C95-4A36-B5D0-F29264041011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商用日文</a:t>
          </a:r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</a:p>
      </dgm:t>
    </dgm:pt>
    <dgm:pt modelId="{66049A57-BF72-4310-91CE-E5C9E433D681}" type="parTrans" cxnId="{603B9EFF-C02D-4B25-B22F-445C74CA67C4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EF988E9-8488-43A8-87DD-330A7A8C2D2E}" type="sibTrans" cxnId="{603B9EFF-C02D-4B25-B22F-445C74CA67C4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8D07905-0FC7-40AC-A1C4-26389990DF12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日文文書處理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(1/0)</a:t>
          </a:r>
          <a:endParaRPr lang="zh-TW" altLang="en-US" sz="11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33A96C5-1CA1-47AD-A1C6-6F99417FA0E8}" type="sibTrans" cxnId="{AB370DE9-E6CA-4793-AF85-32533CC78A6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FECBBAF-876A-4A25-802A-447A968A3162}" type="parTrans" cxnId="{AB370DE9-E6CA-4793-AF85-32533CC78A63}">
      <dgm:prSet/>
      <dgm:spPr/>
      <dgm:t>
        <a:bodyPr/>
        <a:lstStyle/>
        <a:p>
          <a:endParaRPr lang="zh-TW" altLang="en-US" sz="11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B0593D1-4D4D-4537-B139-A36685B72CF0}">
      <dgm:prSet phldrT="[文字]" custT="1"/>
      <dgm:spPr/>
      <dgm:t>
        <a:bodyPr/>
        <a:lstStyle/>
        <a:p>
          <a:r>
            <a:rPr lang="zh-TW" altLang="en-US" sz="1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日文習作</a:t>
          </a:r>
          <a:r>
            <a:rPr lang="en-US" altLang="zh-TW" sz="1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zh-TW" sz="1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r>
            <a:rPr lang="en-US" altLang="zh-TW" sz="1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gm:t>
    </dgm:pt>
    <dgm:pt modelId="{A5180EAE-8233-475C-81D0-E81D5C4BE340}" type="parTrans" cxnId="{8183AB58-883A-407C-9C36-14CC6003DDCB}">
      <dgm:prSet/>
      <dgm:spPr/>
      <dgm:t>
        <a:bodyPr/>
        <a:lstStyle/>
        <a:p>
          <a:endParaRPr lang="zh-TW" altLang="en-US"/>
        </a:p>
      </dgm:t>
    </dgm:pt>
    <dgm:pt modelId="{B21BD1BA-7BBE-4A26-AB25-811A53163738}" type="sibTrans" cxnId="{8183AB58-883A-407C-9C36-14CC6003DDCB}">
      <dgm:prSet/>
      <dgm:spPr/>
      <dgm:t>
        <a:bodyPr/>
        <a:lstStyle/>
        <a:p>
          <a:endParaRPr lang="zh-TW" altLang="en-US"/>
        </a:p>
      </dgm:t>
    </dgm:pt>
    <dgm:pt modelId="{05C8A9C2-0F61-4C2F-B54E-39810513DDCE}">
      <dgm:prSet phldrT="[文字]" custT="1"/>
      <dgm:spPr/>
      <dgm:t>
        <a:bodyPr/>
        <a:lstStyle/>
        <a:p>
          <a:r>
            <a:rPr lang="zh-TW" altLang="en-US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日語口語表達與溝通技巧</a:t>
          </a:r>
          <a:endParaRPr lang="en-US" altLang="zh-TW" sz="11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(2/0)</a:t>
          </a:r>
        </a:p>
      </dgm:t>
    </dgm:pt>
    <dgm:pt modelId="{B95EC668-CE22-48C6-B207-EEAD9F431396}" type="parTrans" cxnId="{AD04D5A5-8BA7-40B5-96C3-3581CF10EF33}">
      <dgm:prSet/>
      <dgm:spPr/>
      <dgm:t>
        <a:bodyPr/>
        <a:lstStyle/>
        <a:p>
          <a:endParaRPr lang="zh-TW" altLang="en-US"/>
        </a:p>
      </dgm:t>
    </dgm:pt>
    <dgm:pt modelId="{27ED2ABB-462C-4FAE-A98E-DFB47FF936B9}" type="sibTrans" cxnId="{AD04D5A5-8BA7-40B5-96C3-3581CF10EF33}">
      <dgm:prSet/>
      <dgm:spPr/>
      <dgm:t>
        <a:bodyPr/>
        <a:lstStyle/>
        <a:p>
          <a:endParaRPr lang="zh-TW" altLang="en-US"/>
        </a:p>
      </dgm:t>
    </dgm:pt>
    <dgm:pt modelId="{CC896792-F2AC-4B6D-8C99-4B634D20F630}" type="pres">
      <dgm:prSet presAssocID="{1C00CC89-2C86-4B62-96FB-D068105B46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22569620-9B5B-4ECD-8D12-3C11539D877B}" type="pres">
      <dgm:prSet presAssocID="{A20030FC-63D5-4892-9A63-28073DF3F532}" presName="hierRoot1" presStyleCnt="0">
        <dgm:presLayoutVars>
          <dgm:hierBranch val="init"/>
        </dgm:presLayoutVars>
      </dgm:prSet>
      <dgm:spPr/>
    </dgm:pt>
    <dgm:pt modelId="{464065F5-6906-4EB4-8D44-AB58FE0EAEF3}" type="pres">
      <dgm:prSet presAssocID="{A20030FC-63D5-4892-9A63-28073DF3F532}" presName="rootComposite1" presStyleCnt="0"/>
      <dgm:spPr/>
    </dgm:pt>
    <dgm:pt modelId="{741F085E-3295-450B-B5B6-D28449327F16}" type="pres">
      <dgm:prSet presAssocID="{A20030FC-63D5-4892-9A63-28073DF3F532}" presName="rootText1" presStyleLbl="node0" presStyleIdx="0" presStyleCnt="1" custScaleX="516138" custScaleY="44220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FD702AD-DAE7-43D9-8C3B-3AA15F65C8B9}" type="pres">
      <dgm:prSet presAssocID="{A20030FC-63D5-4892-9A63-28073DF3F532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6CFFD3FF-A3E8-4833-8741-9CBE7F296A00}" type="pres">
      <dgm:prSet presAssocID="{A20030FC-63D5-4892-9A63-28073DF3F532}" presName="hierChild2" presStyleCnt="0"/>
      <dgm:spPr/>
    </dgm:pt>
    <dgm:pt modelId="{DADFA14E-272F-440A-B41B-F33CAA33A2E6}" type="pres">
      <dgm:prSet presAssocID="{09A0E32A-BD3D-4C98-9ECF-B9C1A5CF1EDD}" presName="Name37" presStyleLbl="parChTrans1D2" presStyleIdx="0" presStyleCnt="4"/>
      <dgm:spPr/>
      <dgm:t>
        <a:bodyPr/>
        <a:lstStyle/>
        <a:p>
          <a:endParaRPr lang="zh-TW" altLang="en-US"/>
        </a:p>
      </dgm:t>
    </dgm:pt>
    <dgm:pt modelId="{0D3EC827-9F7A-451E-B18D-1FD597DB6807}" type="pres">
      <dgm:prSet presAssocID="{957021D7-AA95-4010-B30A-7704D52C8E40}" presName="hierRoot2" presStyleCnt="0">
        <dgm:presLayoutVars>
          <dgm:hierBranch val="init"/>
        </dgm:presLayoutVars>
      </dgm:prSet>
      <dgm:spPr/>
    </dgm:pt>
    <dgm:pt modelId="{EF25CBED-95BE-425E-9783-6AE364867138}" type="pres">
      <dgm:prSet presAssocID="{957021D7-AA95-4010-B30A-7704D52C8E40}" presName="rootComposite" presStyleCnt="0"/>
      <dgm:spPr/>
    </dgm:pt>
    <dgm:pt modelId="{B67D5FE0-7791-4AB9-8076-4D5FE32F0DB4}" type="pres">
      <dgm:prSet presAssocID="{957021D7-AA95-4010-B30A-7704D52C8E40}" presName="rootText" presStyleLbl="node2" presStyleIdx="0" presStyleCnt="4" custScaleX="330451" custScaleY="31912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05EFC86-5074-44B7-97B7-BB736705A7AB}" type="pres">
      <dgm:prSet presAssocID="{957021D7-AA95-4010-B30A-7704D52C8E40}" presName="rootConnector" presStyleLbl="node2" presStyleIdx="0" presStyleCnt="4"/>
      <dgm:spPr/>
      <dgm:t>
        <a:bodyPr/>
        <a:lstStyle/>
        <a:p>
          <a:endParaRPr lang="zh-TW" altLang="en-US"/>
        </a:p>
      </dgm:t>
    </dgm:pt>
    <dgm:pt modelId="{7975954F-A1D0-4188-B2B9-6C5BCC88D4FF}" type="pres">
      <dgm:prSet presAssocID="{957021D7-AA95-4010-B30A-7704D52C8E40}" presName="hierChild4" presStyleCnt="0"/>
      <dgm:spPr/>
    </dgm:pt>
    <dgm:pt modelId="{BF4AD5E2-7179-4EA2-BA92-EF70075FAE75}" type="pres">
      <dgm:prSet presAssocID="{104CAAB4-2E42-4908-B8F7-5C3D5BDBFCE1}" presName="Name37" presStyleLbl="parChTrans1D3" presStyleIdx="0" presStyleCnt="7"/>
      <dgm:spPr/>
      <dgm:t>
        <a:bodyPr/>
        <a:lstStyle/>
        <a:p>
          <a:endParaRPr lang="zh-TW" altLang="en-US"/>
        </a:p>
      </dgm:t>
    </dgm:pt>
    <dgm:pt modelId="{82B56B7F-803B-4CCB-8555-603F96060306}" type="pres">
      <dgm:prSet presAssocID="{E7DE2AA5-2FFB-498A-B798-0E4CE295C413}" presName="hierRoot2" presStyleCnt="0">
        <dgm:presLayoutVars>
          <dgm:hierBranch val="init"/>
        </dgm:presLayoutVars>
      </dgm:prSet>
      <dgm:spPr/>
    </dgm:pt>
    <dgm:pt modelId="{C5DF2152-FA2D-427E-9E88-30449585555A}" type="pres">
      <dgm:prSet presAssocID="{E7DE2AA5-2FFB-498A-B798-0E4CE295C413}" presName="rootComposite" presStyleCnt="0"/>
      <dgm:spPr/>
    </dgm:pt>
    <dgm:pt modelId="{BD02820C-0DA4-47FD-B390-B76CB221563A}" type="pres">
      <dgm:prSet presAssocID="{E7DE2AA5-2FFB-498A-B798-0E4CE295C413}" presName="rootText" presStyleLbl="node3" presStyleIdx="0" presStyleCnt="7" custScaleX="396783" custScaleY="44310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FAACCDA-0087-48E2-AABC-E7F1D5ACA0F9}" type="pres">
      <dgm:prSet presAssocID="{E7DE2AA5-2FFB-498A-B798-0E4CE295C413}" presName="rootConnector" presStyleLbl="node3" presStyleIdx="0" presStyleCnt="7"/>
      <dgm:spPr/>
      <dgm:t>
        <a:bodyPr/>
        <a:lstStyle/>
        <a:p>
          <a:endParaRPr lang="zh-TW" altLang="en-US"/>
        </a:p>
      </dgm:t>
    </dgm:pt>
    <dgm:pt modelId="{E3CF4DD5-0FE5-45A6-87CD-CDB75217BF3D}" type="pres">
      <dgm:prSet presAssocID="{E7DE2AA5-2FFB-498A-B798-0E4CE295C413}" presName="hierChild4" presStyleCnt="0"/>
      <dgm:spPr/>
    </dgm:pt>
    <dgm:pt modelId="{78D9A0DA-B446-4974-ABC8-03BE59ABF2C2}" type="pres">
      <dgm:prSet presAssocID="{CAFFAEA5-B3A5-4506-8AEB-2AB9A4BA347E}" presName="Name37" presStyleLbl="parChTrans1D4" presStyleIdx="0" presStyleCnt="31"/>
      <dgm:spPr/>
      <dgm:t>
        <a:bodyPr/>
        <a:lstStyle/>
        <a:p>
          <a:endParaRPr lang="zh-TW" altLang="en-US"/>
        </a:p>
      </dgm:t>
    </dgm:pt>
    <dgm:pt modelId="{589F935A-02A9-4C91-91E7-870D469F7224}" type="pres">
      <dgm:prSet presAssocID="{F865BF27-94DD-402D-99DF-DBF4E6C05BEC}" presName="hierRoot2" presStyleCnt="0">
        <dgm:presLayoutVars>
          <dgm:hierBranch val="init"/>
        </dgm:presLayoutVars>
      </dgm:prSet>
      <dgm:spPr/>
    </dgm:pt>
    <dgm:pt modelId="{ED9C4B3E-7EBF-460A-8CE2-3C4AC2986006}" type="pres">
      <dgm:prSet presAssocID="{F865BF27-94DD-402D-99DF-DBF4E6C05BEC}" presName="rootComposite" presStyleCnt="0"/>
      <dgm:spPr/>
    </dgm:pt>
    <dgm:pt modelId="{2389004D-B070-4460-91BC-8C809233CEED}" type="pres">
      <dgm:prSet presAssocID="{F865BF27-94DD-402D-99DF-DBF4E6C05BEC}" presName="rootText" presStyleLbl="node4" presStyleIdx="0" presStyleCnt="31" custScaleX="436088" custScaleY="57177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0C7DDCD-B2AF-4F36-8090-C5FE57107039}" type="pres">
      <dgm:prSet presAssocID="{F865BF27-94DD-402D-99DF-DBF4E6C05BEC}" presName="rootConnector" presStyleLbl="node4" presStyleIdx="0" presStyleCnt="31"/>
      <dgm:spPr/>
      <dgm:t>
        <a:bodyPr/>
        <a:lstStyle/>
        <a:p>
          <a:endParaRPr lang="zh-TW" altLang="en-US"/>
        </a:p>
      </dgm:t>
    </dgm:pt>
    <dgm:pt modelId="{F64D9F4F-0A70-4E58-923B-50D063D660C2}" type="pres">
      <dgm:prSet presAssocID="{F865BF27-94DD-402D-99DF-DBF4E6C05BEC}" presName="hierChild4" presStyleCnt="0"/>
      <dgm:spPr/>
    </dgm:pt>
    <dgm:pt modelId="{AAD26768-FE5D-4EA8-8C2B-ED8B2548F0F3}" type="pres">
      <dgm:prSet presAssocID="{F865BF27-94DD-402D-99DF-DBF4E6C05BEC}" presName="hierChild5" presStyleCnt="0"/>
      <dgm:spPr/>
    </dgm:pt>
    <dgm:pt modelId="{3AF8D25A-387C-45E1-BF10-ABC65768630B}" type="pres">
      <dgm:prSet presAssocID="{1A350325-7727-4DBF-ACA2-390CA16DD395}" presName="Name37" presStyleLbl="parChTrans1D4" presStyleIdx="1" presStyleCnt="31"/>
      <dgm:spPr/>
      <dgm:t>
        <a:bodyPr/>
        <a:lstStyle/>
        <a:p>
          <a:endParaRPr lang="zh-TW" altLang="en-US"/>
        </a:p>
      </dgm:t>
    </dgm:pt>
    <dgm:pt modelId="{447CED1C-25B8-4D12-A1ED-7A202DEA859C}" type="pres">
      <dgm:prSet presAssocID="{5E2919C9-B25F-409A-A959-71E49B5EE8BF}" presName="hierRoot2" presStyleCnt="0">
        <dgm:presLayoutVars>
          <dgm:hierBranch val="init"/>
        </dgm:presLayoutVars>
      </dgm:prSet>
      <dgm:spPr/>
    </dgm:pt>
    <dgm:pt modelId="{0219EA58-70BB-4DD3-9438-81831E5363B5}" type="pres">
      <dgm:prSet presAssocID="{5E2919C9-B25F-409A-A959-71E49B5EE8BF}" presName="rootComposite" presStyleCnt="0"/>
      <dgm:spPr/>
    </dgm:pt>
    <dgm:pt modelId="{8E60E4C9-DB75-40DD-AE0B-980F796C7C65}" type="pres">
      <dgm:prSet presAssocID="{5E2919C9-B25F-409A-A959-71E49B5EE8BF}" presName="rootText" presStyleLbl="node4" presStyleIdx="1" presStyleCnt="31" custScaleX="338894" custScaleY="4187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C29B83F-9DF6-4792-B866-06F05C724125}" type="pres">
      <dgm:prSet presAssocID="{5E2919C9-B25F-409A-A959-71E49B5EE8BF}" presName="rootConnector" presStyleLbl="node4" presStyleIdx="1" presStyleCnt="31"/>
      <dgm:spPr/>
      <dgm:t>
        <a:bodyPr/>
        <a:lstStyle/>
        <a:p>
          <a:endParaRPr lang="zh-TW" altLang="en-US"/>
        </a:p>
      </dgm:t>
    </dgm:pt>
    <dgm:pt modelId="{212106FF-F34B-4CF0-85A1-599014E085C5}" type="pres">
      <dgm:prSet presAssocID="{5E2919C9-B25F-409A-A959-71E49B5EE8BF}" presName="hierChild4" presStyleCnt="0"/>
      <dgm:spPr/>
    </dgm:pt>
    <dgm:pt modelId="{06AB4F3C-1637-47F4-84AE-97F2CEE0F279}" type="pres">
      <dgm:prSet presAssocID="{5E2919C9-B25F-409A-A959-71E49B5EE8BF}" presName="hierChild5" presStyleCnt="0"/>
      <dgm:spPr/>
    </dgm:pt>
    <dgm:pt modelId="{F332E46D-28F2-4F0C-83CB-7E74F0063F02}" type="pres">
      <dgm:prSet presAssocID="{9AFB6CA4-42A5-45F0-88E6-E98CE33E2502}" presName="Name37" presStyleLbl="parChTrans1D4" presStyleIdx="2" presStyleCnt="31"/>
      <dgm:spPr/>
      <dgm:t>
        <a:bodyPr/>
        <a:lstStyle/>
        <a:p>
          <a:endParaRPr lang="zh-TW" altLang="en-US"/>
        </a:p>
      </dgm:t>
    </dgm:pt>
    <dgm:pt modelId="{6DBB7E99-0728-44C6-852E-DC062127FF15}" type="pres">
      <dgm:prSet presAssocID="{2AA2C78E-F2D4-4ACB-AF79-4776F39FC3DC}" presName="hierRoot2" presStyleCnt="0">
        <dgm:presLayoutVars>
          <dgm:hierBranch val="init"/>
        </dgm:presLayoutVars>
      </dgm:prSet>
      <dgm:spPr/>
    </dgm:pt>
    <dgm:pt modelId="{0249A611-257D-4ABD-9832-36DD86CAECB5}" type="pres">
      <dgm:prSet presAssocID="{2AA2C78E-F2D4-4ACB-AF79-4776F39FC3DC}" presName="rootComposite" presStyleCnt="0"/>
      <dgm:spPr/>
    </dgm:pt>
    <dgm:pt modelId="{61A81E53-B172-4463-85E0-D109DF8C0C0E}" type="pres">
      <dgm:prSet presAssocID="{2AA2C78E-F2D4-4ACB-AF79-4776F39FC3DC}" presName="rootText" presStyleLbl="node4" presStyleIdx="2" presStyleCnt="31" custScaleX="471021" custScaleY="44383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20962DD-FD2F-49F8-BFE4-919ADF123FF2}" type="pres">
      <dgm:prSet presAssocID="{2AA2C78E-F2D4-4ACB-AF79-4776F39FC3DC}" presName="rootConnector" presStyleLbl="node4" presStyleIdx="2" presStyleCnt="31"/>
      <dgm:spPr/>
      <dgm:t>
        <a:bodyPr/>
        <a:lstStyle/>
        <a:p>
          <a:endParaRPr lang="zh-TW" altLang="en-US"/>
        </a:p>
      </dgm:t>
    </dgm:pt>
    <dgm:pt modelId="{BDA0932C-3B0A-44F5-BCE9-7A02E4B33745}" type="pres">
      <dgm:prSet presAssocID="{2AA2C78E-F2D4-4ACB-AF79-4776F39FC3DC}" presName="hierChild4" presStyleCnt="0"/>
      <dgm:spPr/>
    </dgm:pt>
    <dgm:pt modelId="{CBF7624A-0086-4D7C-88A9-4C1975C413A0}" type="pres">
      <dgm:prSet presAssocID="{2AA2C78E-F2D4-4ACB-AF79-4776F39FC3DC}" presName="hierChild5" presStyleCnt="0"/>
      <dgm:spPr/>
    </dgm:pt>
    <dgm:pt modelId="{780CA456-9191-4CDA-A665-C3AD378E5D34}" type="pres">
      <dgm:prSet presAssocID="{E7DE2AA5-2FFB-498A-B798-0E4CE295C413}" presName="hierChild5" presStyleCnt="0"/>
      <dgm:spPr/>
    </dgm:pt>
    <dgm:pt modelId="{609A4E4A-E2E8-4D17-A7BF-44F181D19F2E}" type="pres">
      <dgm:prSet presAssocID="{957021D7-AA95-4010-B30A-7704D52C8E40}" presName="hierChild5" presStyleCnt="0"/>
      <dgm:spPr/>
    </dgm:pt>
    <dgm:pt modelId="{B7C767C3-F489-4D62-86D4-DFC2F4A1CB00}" type="pres">
      <dgm:prSet presAssocID="{DDB07E12-2927-46FF-B839-85418CD30968}" presName="Name37" presStyleLbl="parChTrans1D2" presStyleIdx="1" presStyleCnt="4"/>
      <dgm:spPr/>
      <dgm:t>
        <a:bodyPr/>
        <a:lstStyle/>
        <a:p>
          <a:endParaRPr lang="zh-TW" altLang="en-US"/>
        </a:p>
      </dgm:t>
    </dgm:pt>
    <dgm:pt modelId="{B8E9ACE5-58EF-4363-B784-89A7600B2F38}" type="pres">
      <dgm:prSet presAssocID="{49580B4B-E32F-4B80-9217-E41700B3043C}" presName="hierRoot2" presStyleCnt="0">
        <dgm:presLayoutVars>
          <dgm:hierBranch val="init"/>
        </dgm:presLayoutVars>
      </dgm:prSet>
      <dgm:spPr/>
    </dgm:pt>
    <dgm:pt modelId="{34069633-67F1-4283-A9AE-EA7C438A13E1}" type="pres">
      <dgm:prSet presAssocID="{49580B4B-E32F-4B80-9217-E41700B3043C}" presName="rootComposite" presStyleCnt="0"/>
      <dgm:spPr/>
    </dgm:pt>
    <dgm:pt modelId="{723EED79-9B62-4D15-B23F-E9F860DBE6C9}" type="pres">
      <dgm:prSet presAssocID="{49580B4B-E32F-4B80-9217-E41700B3043C}" presName="rootText" presStyleLbl="node2" presStyleIdx="1" presStyleCnt="4" custScaleX="381676" custScaleY="28511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07BDD2F-F1F0-4882-BD3F-A61B56637A7D}" type="pres">
      <dgm:prSet presAssocID="{49580B4B-E32F-4B80-9217-E41700B3043C}" presName="rootConnector" presStyleLbl="node2" presStyleIdx="1" presStyleCnt="4"/>
      <dgm:spPr/>
      <dgm:t>
        <a:bodyPr/>
        <a:lstStyle/>
        <a:p>
          <a:endParaRPr lang="zh-TW" altLang="en-US"/>
        </a:p>
      </dgm:t>
    </dgm:pt>
    <dgm:pt modelId="{F4AC4EC7-5489-4E12-A7A1-6BB264D3F153}" type="pres">
      <dgm:prSet presAssocID="{49580B4B-E32F-4B80-9217-E41700B3043C}" presName="hierChild4" presStyleCnt="0"/>
      <dgm:spPr/>
    </dgm:pt>
    <dgm:pt modelId="{B60D47A3-2BB9-48A9-9227-D1ED36D6D742}" type="pres">
      <dgm:prSet presAssocID="{8D66C96A-D782-42F3-BE5F-FA206CEE246B}" presName="Name37" presStyleLbl="parChTrans1D3" presStyleIdx="1" presStyleCnt="7"/>
      <dgm:spPr/>
      <dgm:t>
        <a:bodyPr/>
        <a:lstStyle/>
        <a:p>
          <a:endParaRPr lang="zh-TW" altLang="en-US"/>
        </a:p>
      </dgm:t>
    </dgm:pt>
    <dgm:pt modelId="{7E9B3C0A-1ABA-469E-B3BD-FE9DE1141F28}" type="pres">
      <dgm:prSet presAssocID="{1416008D-4940-4697-A4E6-C4C380DBE478}" presName="hierRoot2" presStyleCnt="0">
        <dgm:presLayoutVars>
          <dgm:hierBranch val="init"/>
        </dgm:presLayoutVars>
      </dgm:prSet>
      <dgm:spPr/>
    </dgm:pt>
    <dgm:pt modelId="{649624B0-F7AE-4B9F-9C0A-0B65655DBAEA}" type="pres">
      <dgm:prSet presAssocID="{1416008D-4940-4697-A4E6-C4C380DBE478}" presName="rootComposite" presStyleCnt="0"/>
      <dgm:spPr/>
    </dgm:pt>
    <dgm:pt modelId="{8E6B3C36-58FF-42C6-AC79-021E2BD35B52}" type="pres">
      <dgm:prSet presAssocID="{1416008D-4940-4697-A4E6-C4C380DBE478}" presName="rootText" presStyleLbl="node3" presStyleIdx="1" presStyleCnt="7" custScaleX="408307" custScaleY="44270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7CDADA7-F744-4CB9-A557-D26B2DC217EF}" type="pres">
      <dgm:prSet presAssocID="{1416008D-4940-4697-A4E6-C4C380DBE478}" presName="rootConnector" presStyleLbl="node3" presStyleIdx="1" presStyleCnt="7"/>
      <dgm:spPr/>
      <dgm:t>
        <a:bodyPr/>
        <a:lstStyle/>
        <a:p>
          <a:endParaRPr lang="zh-TW" altLang="en-US"/>
        </a:p>
      </dgm:t>
    </dgm:pt>
    <dgm:pt modelId="{FBBCC7F5-CE8F-4EF9-B412-8302E3EE9CF5}" type="pres">
      <dgm:prSet presAssocID="{1416008D-4940-4697-A4E6-C4C380DBE478}" presName="hierChild4" presStyleCnt="0"/>
      <dgm:spPr/>
    </dgm:pt>
    <dgm:pt modelId="{CDD0CEB1-65DA-4FC8-A0BE-77593FF3CB29}" type="pres">
      <dgm:prSet presAssocID="{474C6ABD-C445-4295-BCEE-F64C27C19F32}" presName="Name37" presStyleLbl="parChTrans1D4" presStyleIdx="3" presStyleCnt="31"/>
      <dgm:spPr/>
      <dgm:t>
        <a:bodyPr/>
        <a:lstStyle/>
        <a:p>
          <a:endParaRPr lang="zh-TW" altLang="en-US"/>
        </a:p>
      </dgm:t>
    </dgm:pt>
    <dgm:pt modelId="{40E062A0-C8DA-4B34-B76E-66E80243A670}" type="pres">
      <dgm:prSet presAssocID="{5CF55776-EC18-4D4B-B1CB-D3BDB092EC68}" presName="hierRoot2" presStyleCnt="0">
        <dgm:presLayoutVars>
          <dgm:hierBranch val="init"/>
        </dgm:presLayoutVars>
      </dgm:prSet>
      <dgm:spPr/>
    </dgm:pt>
    <dgm:pt modelId="{4B211417-8D50-422E-984B-69CE3DA58AAA}" type="pres">
      <dgm:prSet presAssocID="{5CF55776-EC18-4D4B-B1CB-D3BDB092EC68}" presName="rootComposite" presStyleCnt="0"/>
      <dgm:spPr/>
    </dgm:pt>
    <dgm:pt modelId="{9E585CA6-DB7B-4A45-A241-301C64B1818F}" type="pres">
      <dgm:prSet presAssocID="{5CF55776-EC18-4D4B-B1CB-D3BDB092EC68}" presName="rootText" presStyleLbl="node4" presStyleIdx="3" presStyleCnt="31" custScaleX="427656" custScaleY="47860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74B5BEB-E12D-4E9C-B596-0F10F0417641}" type="pres">
      <dgm:prSet presAssocID="{5CF55776-EC18-4D4B-B1CB-D3BDB092EC68}" presName="rootConnector" presStyleLbl="node4" presStyleIdx="3" presStyleCnt="31"/>
      <dgm:spPr/>
      <dgm:t>
        <a:bodyPr/>
        <a:lstStyle/>
        <a:p>
          <a:endParaRPr lang="zh-TW" altLang="en-US"/>
        </a:p>
      </dgm:t>
    </dgm:pt>
    <dgm:pt modelId="{935A2EEB-B86F-4B85-ADE5-50147042C7A1}" type="pres">
      <dgm:prSet presAssocID="{5CF55776-EC18-4D4B-B1CB-D3BDB092EC68}" presName="hierChild4" presStyleCnt="0"/>
      <dgm:spPr/>
    </dgm:pt>
    <dgm:pt modelId="{A57EBAA5-EA1A-463D-A40B-F8ACBC54CF5D}" type="pres">
      <dgm:prSet presAssocID="{5CF55776-EC18-4D4B-B1CB-D3BDB092EC68}" presName="hierChild5" presStyleCnt="0"/>
      <dgm:spPr/>
    </dgm:pt>
    <dgm:pt modelId="{8072C4FA-2151-4DDF-AC86-74C7873366F5}" type="pres">
      <dgm:prSet presAssocID="{529B1AB7-F27C-4F44-827F-47BB409FFA2E}" presName="Name37" presStyleLbl="parChTrans1D4" presStyleIdx="4" presStyleCnt="31"/>
      <dgm:spPr/>
      <dgm:t>
        <a:bodyPr/>
        <a:lstStyle/>
        <a:p>
          <a:endParaRPr lang="zh-TW" altLang="en-US"/>
        </a:p>
      </dgm:t>
    </dgm:pt>
    <dgm:pt modelId="{191AD367-880A-4BF1-8079-31451C8C9BC4}" type="pres">
      <dgm:prSet presAssocID="{9FABD6F1-58FB-4E4B-9572-DCC968BD5BE0}" presName="hierRoot2" presStyleCnt="0">
        <dgm:presLayoutVars>
          <dgm:hierBranch val="init"/>
        </dgm:presLayoutVars>
      </dgm:prSet>
      <dgm:spPr/>
    </dgm:pt>
    <dgm:pt modelId="{1BD28149-575C-4214-92F3-FC5CCCC15FA7}" type="pres">
      <dgm:prSet presAssocID="{9FABD6F1-58FB-4E4B-9572-DCC968BD5BE0}" presName="rootComposite" presStyleCnt="0"/>
      <dgm:spPr/>
    </dgm:pt>
    <dgm:pt modelId="{F4D5AEB0-A58C-49A6-899F-2FCB8A595380}" type="pres">
      <dgm:prSet presAssocID="{9FABD6F1-58FB-4E4B-9572-DCC968BD5BE0}" presName="rootText" presStyleLbl="node4" presStyleIdx="4" presStyleCnt="31" custScaleX="393632" custScaleY="37757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52498D0-2823-4246-989B-A026770F7C2C}" type="pres">
      <dgm:prSet presAssocID="{9FABD6F1-58FB-4E4B-9572-DCC968BD5BE0}" presName="rootConnector" presStyleLbl="node4" presStyleIdx="4" presStyleCnt="31"/>
      <dgm:spPr/>
      <dgm:t>
        <a:bodyPr/>
        <a:lstStyle/>
        <a:p>
          <a:endParaRPr lang="zh-TW" altLang="en-US"/>
        </a:p>
      </dgm:t>
    </dgm:pt>
    <dgm:pt modelId="{F74FA05B-3603-44FC-895A-44DD4A30FF88}" type="pres">
      <dgm:prSet presAssocID="{9FABD6F1-58FB-4E4B-9572-DCC968BD5BE0}" presName="hierChild4" presStyleCnt="0"/>
      <dgm:spPr/>
    </dgm:pt>
    <dgm:pt modelId="{A41FE3DE-1EDA-41D7-9DDE-97278B26C3C2}" type="pres">
      <dgm:prSet presAssocID="{9FABD6F1-58FB-4E4B-9572-DCC968BD5BE0}" presName="hierChild5" presStyleCnt="0"/>
      <dgm:spPr/>
    </dgm:pt>
    <dgm:pt modelId="{BBF57370-7AB7-47DD-A331-E011D7070768}" type="pres">
      <dgm:prSet presAssocID="{2A8F316C-E2A0-43B0-9BDA-5D9C8D760E77}" presName="Name37" presStyleLbl="parChTrans1D4" presStyleIdx="5" presStyleCnt="31"/>
      <dgm:spPr/>
      <dgm:t>
        <a:bodyPr/>
        <a:lstStyle/>
        <a:p>
          <a:endParaRPr lang="zh-TW" altLang="en-US"/>
        </a:p>
      </dgm:t>
    </dgm:pt>
    <dgm:pt modelId="{C8785FA0-0DFB-4E12-9992-4839E3680C35}" type="pres">
      <dgm:prSet presAssocID="{D5F51A25-CAAA-436A-8CA0-20BD3EB8758E}" presName="hierRoot2" presStyleCnt="0">
        <dgm:presLayoutVars>
          <dgm:hierBranch val="init"/>
        </dgm:presLayoutVars>
      </dgm:prSet>
      <dgm:spPr/>
    </dgm:pt>
    <dgm:pt modelId="{66DD2A98-84AD-47F3-9F2F-4DBD19B17DB0}" type="pres">
      <dgm:prSet presAssocID="{D5F51A25-CAAA-436A-8CA0-20BD3EB8758E}" presName="rootComposite" presStyleCnt="0"/>
      <dgm:spPr/>
    </dgm:pt>
    <dgm:pt modelId="{0CC9EB67-3286-44A5-9BC8-A76E358686E6}" type="pres">
      <dgm:prSet presAssocID="{D5F51A25-CAAA-436A-8CA0-20BD3EB8758E}" presName="rootText" presStyleLbl="node4" presStyleIdx="5" presStyleCnt="31" custScaleX="423761" custScaleY="42239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5AFDAF5-132D-4D1C-B849-178F0A2F2F22}" type="pres">
      <dgm:prSet presAssocID="{D5F51A25-CAAA-436A-8CA0-20BD3EB8758E}" presName="rootConnector" presStyleLbl="node4" presStyleIdx="5" presStyleCnt="31"/>
      <dgm:spPr/>
      <dgm:t>
        <a:bodyPr/>
        <a:lstStyle/>
        <a:p>
          <a:endParaRPr lang="zh-TW" altLang="en-US"/>
        </a:p>
      </dgm:t>
    </dgm:pt>
    <dgm:pt modelId="{7E9C57FB-CEE4-4969-A97D-0E5A7B1FC662}" type="pres">
      <dgm:prSet presAssocID="{D5F51A25-CAAA-436A-8CA0-20BD3EB8758E}" presName="hierChild4" presStyleCnt="0"/>
      <dgm:spPr/>
    </dgm:pt>
    <dgm:pt modelId="{296AC6F5-C65A-454E-AB69-24980D4D4C19}" type="pres">
      <dgm:prSet presAssocID="{D5F51A25-CAAA-436A-8CA0-20BD3EB8758E}" presName="hierChild5" presStyleCnt="0"/>
      <dgm:spPr/>
    </dgm:pt>
    <dgm:pt modelId="{8FA064EC-3D9F-4D8C-8143-928CE89AFFB2}" type="pres">
      <dgm:prSet presAssocID="{E82DF012-A0CD-4A43-BC4C-86AAFCFE8F03}" presName="Name37" presStyleLbl="parChTrans1D4" presStyleIdx="6" presStyleCnt="31"/>
      <dgm:spPr/>
      <dgm:t>
        <a:bodyPr/>
        <a:lstStyle/>
        <a:p>
          <a:endParaRPr lang="zh-TW" altLang="en-US"/>
        </a:p>
      </dgm:t>
    </dgm:pt>
    <dgm:pt modelId="{42DDEC1F-9378-4720-ABBF-72FC87AC3F7C}" type="pres">
      <dgm:prSet presAssocID="{616F1097-EB2B-40FF-9F3F-067C06B28C0D}" presName="hierRoot2" presStyleCnt="0">
        <dgm:presLayoutVars>
          <dgm:hierBranch val="init"/>
        </dgm:presLayoutVars>
      </dgm:prSet>
      <dgm:spPr/>
    </dgm:pt>
    <dgm:pt modelId="{0674776F-23A6-4710-81D1-14B87AAEF07A}" type="pres">
      <dgm:prSet presAssocID="{616F1097-EB2B-40FF-9F3F-067C06B28C0D}" presName="rootComposite" presStyleCnt="0"/>
      <dgm:spPr/>
    </dgm:pt>
    <dgm:pt modelId="{47FD7F3C-E95B-4898-8756-5B863CCE9FCD}" type="pres">
      <dgm:prSet presAssocID="{616F1097-EB2B-40FF-9F3F-067C06B28C0D}" presName="rootText" presStyleLbl="node4" presStyleIdx="6" presStyleCnt="31" custScaleX="492110" custScaleY="39120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39DDF35-5302-40D0-9BD5-20D0B204E3C4}" type="pres">
      <dgm:prSet presAssocID="{616F1097-EB2B-40FF-9F3F-067C06B28C0D}" presName="rootConnector" presStyleLbl="node4" presStyleIdx="6" presStyleCnt="31"/>
      <dgm:spPr/>
      <dgm:t>
        <a:bodyPr/>
        <a:lstStyle/>
        <a:p>
          <a:endParaRPr lang="zh-TW" altLang="en-US"/>
        </a:p>
      </dgm:t>
    </dgm:pt>
    <dgm:pt modelId="{55A24D0C-3DF7-4443-A5C6-81E8022E712C}" type="pres">
      <dgm:prSet presAssocID="{616F1097-EB2B-40FF-9F3F-067C06B28C0D}" presName="hierChild4" presStyleCnt="0"/>
      <dgm:spPr/>
    </dgm:pt>
    <dgm:pt modelId="{1A235FCF-82D4-4D5C-B0A2-FB4F960E594D}" type="pres">
      <dgm:prSet presAssocID="{616F1097-EB2B-40FF-9F3F-067C06B28C0D}" presName="hierChild5" presStyleCnt="0"/>
      <dgm:spPr/>
    </dgm:pt>
    <dgm:pt modelId="{72C822C6-C8F5-4F7C-9036-169F6BEEDF63}" type="pres">
      <dgm:prSet presAssocID="{51112D14-74BF-4B10-AB6D-CFA00BD0E4D5}" presName="Name37" presStyleLbl="parChTrans1D4" presStyleIdx="7" presStyleCnt="31"/>
      <dgm:spPr/>
      <dgm:t>
        <a:bodyPr/>
        <a:lstStyle/>
        <a:p>
          <a:endParaRPr lang="zh-TW" altLang="en-US"/>
        </a:p>
      </dgm:t>
    </dgm:pt>
    <dgm:pt modelId="{78E299B1-0F3A-4EE0-ABB3-DF075E9994C5}" type="pres">
      <dgm:prSet presAssocID="{038283F1-7419-448E-BD34-5A209E712F8D}" presName="hierRoot2" presStyleCnt="0">
        <dgm:presLayoutVars>
          <dgm:hierBranch val="init"/>
        </dgm:presLayoutVars>
      </dgm:prSet>
      <dgm:spPr/>
    </dgm:pt>
    <dgm:pt modelId="{97EA9C37-1844-47DC-8D56-F8F88275CB67}" type="pres">
      <dgm:prSet presAssocID="{038283F1-7419-448E-BD34-5A209E712F8D}" presName="rootComposite" presStyleCnt="0"/>
      <dgm:spPr/>
    </dgm:pt>
    <dgm:pt modelId="{B0857EEB-00EC-438E-8E2D-F78BE0F6BBC8}" type="pres">
      <dgm:prSet presAssocID="{038283F1-7419-448E-BD34-5A209E712F8D}" presName="rootText" presStyleLbl="node4" presStyleIdx="7" presStyleCnt="31" custScaleX="398268" custScaleY="424309" custLinFactNeighborX="237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427037E-7B1A-4115-994F-7EBAB7CFB346}" type="pres">
      <dgm:prSet presAssocID="{038283F1-7419-448E-BD34-5A209E712F8D}" presName="rootConnector" presStyleLbl="node4" presStyleIdx="7" presStyleCnt="31"/>
      <dgm:spPr/>
      <dgm:t>
        <a:bodyPr/>
        <a:lstStyle/>
        <a:p>
          <a:endParaRPr lang="zh-TW" altLang="en-US"/>
        </a:p>
      </dgm:t>
    </dgm:pt>
    <dgm:pt modelId="{96BB6F69-AD51-4E45-9357-6E9B081838F2}" type="pres">
      <dgm:prSet presAssocID="{038283F1-7419-448E-BD34-5A209E712F8D}" presName="hierChild4" presStyleCnt="0"/>
      <dgm:spPr/>
    </dgm:pt>
    <dgm:pt modelId="{249E02E4-C527-4FD7-89FB-422375C4C607}" type="pres">
      <dgm:prSet presAssocID="{038283F1-7419-448E-BD34-5A209E712F8D}" presName="hierChild5" presStyleCnt="0"/>
      <dgm:spPr/>
    </dgm:pt>
    <dgm:pt modelId="{2C16A220-675B-43EA-9403-AFE49BDCE766}" type="pres">
      <dgm:prSet presAssocID="{1416008D-4940-4697-A4E6-C4C380DBE478}" presName="hierChild5" presStyleCnt="0"/>
      <dgm:spPr/>
    </dgm:pt>
    <dgm:pt modelId="{946C3BBD-003D-43F3-B120-6D47480D207B}" type="pres">
      <dgm:prSet presAssocID="{F8F015F0-C7E4-4BB5-B0F1-2982A67A5EE9}" presName="Name37" presStyleLbl="parChTrans1D3" presStyleIdx="2" presStyleCnt="7"/>
      <dgm:spPr/>
      <dgm:t>
        <a:bodyPr/>
        <a:lstStyle/>
        <a:p>
          <a:endParaRPr lang="zh-TW" altLang="en-US"/>
        </a:p>
      </dgm:t>
    </dgm:pt>
    <dgm:pt modelId="{EA8DE3F8-280E-4CB1-9EA2-88105B141D0F}" type="pres">
      <dgm:prSet presAssocID="{FBF540A5-992E-4D78-BF65-84057F84FE43}" presName="hierRoot2" presStyleCnt="0">
        <dgm:presLayoutVars>
          <dgm:hierBranch val="init"/>
        </dgm:presLayoutVars>
      </dgm:prSet>
      <dgm:spPr/>
    </dgm:pt>
    <dgm:pt modelId="{811AC0DA-FCA4-4B22-83C0-A640A25AE25A}" type="pres">
      <dgm:prSet presAssocID="{FBF540A5-992E-4D78-BF65-84057F84FE43}" presName="rootComposite" presStyleCnt="0"/>
      <dgm:spPr/>
    </dgm:pt>
    <dgm:pt modelId="{A7850837-1D56-45D6-86FA-4606A50E4728}" type="pres">
      <dgm:prSet presAssocID="{FBF540A5-992E-4D78-BF65-84057F84FE43}" presName="rootText" presStyleLbl="node3" presStyleIdx="2" presStyleCnt="7" custScaleX="358528" custScaleY="30515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CE80552-6D66-45E1-9AF2-99C180083A9D}" type="pres">
      <dgm:prSet presAssocID="{FBF540A5-992E-4D78-BF65-84057F84FE43}" presName="rootConnector" presStyleLbl="node3" presStyleIdx="2" presStyleCnt="7"/>
      <dgm:spPr/>
      <dgm:t>
        <a:bodyPr/>
        <a:lstStyle/>
        <a:p>
          <a:endParaRPr lang="zh-TW" altLang="en-US"/>
        </a:p>
      </dgm:t>
    </dgm:pt>
    <dgm:pt modelId="{6186ED17-04A3-40E3-A76C-85A70D24BC32}" type="pres">
      <dgm:prSet presAssocID="{FBF540A5-992E-4D78-BF65-84057F84FE43}" presName="hierChild4" presStyleCnt="0"/>
      <dgm:spPr/>
    </dgm:pt>
    <dgm:pt modelId="{4E2815AD-62F1-4E6C-933A-B9FDF44D2B32}" type="pres">
      <dgm:prSet presAssocID="{7B029591-9A76-422D-9717-02BDE449A624}" presName="Name37" presStyleLbl="parChTrans1D4" presStyleIdx="8" presStyleCnt="31"/>
      <dgm:spPr/>
      <dgm:t>
        <a:bodyPr/>
        <a:lstStyle/>
        <a:p>
          <a:endParaRPr lang="zh-TW" altLang="en-US"/>
        </a:p>
      </dgm:t>
    </dgm:pt>
    <dgm:pt modelId="{6CAE2E61-28C6-4869-9937-28124FB7C558}" type="pres">
      <dgm:prSet presAssocID="{F687C630-4156-4053-A683-AC9A0B234AF8}" presName="hierRoot2" presStyleCnt="0">
        <dgm:presLayoutVars>
          <dgm:hierBranch val="init"/>
        </dgm:presLayoutVars>
      </dgm:prSet>
      <dgm:spPr/>
    </dgm:pt>
    <dgm:pt modelId="{F28AF744-1C8B-40FF-82CB-05522156E26A}" type="pres">
      <dgm:prSet presAssocID="{F687C630-4156-4053-A683-AC9A0B234AF8}" presName="rootComposite" presStyleCnt="0"/>
      <dgm:spPr/>
    </dgm:pt>
    <dgm:pt modelId="{CE95F555-F3D0-4F9C-A754-675BEA2E9C20}" type="pres">
      <dgm:prSet presAssocID="{F687C630-4156-4053-A683-AC9A0B234AF8}" presName="rootText" presStyleLbl="node4" presStyleIdx="8" presStyleCnt="31" custScaleX="311062" custScaleY="40814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370334A-1C59-4272-B511-C8E7ED1BDC20}" type="pres">
      <dgm:prSet presAssocID="{F687C630-4156-4053-A683-AC9A0B234AF8}" presName="rootConnector" presStyleLbl="node4" presStyleIdx="8" presStyleCnt="31"/>
      <dgm:spPr/>
      <dgm:t>
        <a:bodyPr/>
        <a:lstStyle/>
        <a:p>
          <a:endParaRPr lang="zh-TW" altLang="en-US"/>
        </a:p>
      </dgm:t>
    </dgm:pt>
    <dgm:pt modelId="{912FF3F0-55B4-4E36-AD1E-30AED85F52E8}" type="pres">
      <dgm:prSet presAssocID="{F687C630-4156-4053-A683-AC9A0B234AF8}" presName="hierChild4" presStyleCnt="0"/>
      <dgm:spPr/>
    </dgm:pt>
    <dgm:pt modelId="{7D175BDD-000F-4067-A75F-F9715554A2F1}" type="pres">
      <dgm:prSet presAssocID="{F687C630-4156-4053-A683-AC9A0B234AF8}" presName="hierChild5" presStyleCnt="0"/>
      <dgm:spPr/>
    </dgm:pt>
    <dgm:pt modelId="{05307892-3757-4EC7-B15D-B7680D1D1B4E}" type="pres">
      <dgm:prSet presAssocID="{DFECBBAF-876A-4A25-802A-447A968A3162}" presName="Name37" presStyleLbl="parChTrans1D4" presStyleIdx="9" presStyleCnt="31"/>
      <dgm:spPr/>
      <dgm:t>
        <a:bodyPr/>
        <a:lstStyle/>
        <a:p>
          <a:endParaRPr lang="zh-TW" altLang="en-US"/>
        </a:p>
      </dgm:t>
    </dgm:pt>
    <dgm:pt modelId="{CCFDE0FD-F6F5-4A6F-B2EB-14E3090EA15E}" type="pres">
      <dgm:prSet presAssocID="{58D07905-0FC7-40AC-A1C4-26389990DF12}" presName="hierRoot2" presStyleCnt="0">
        <dgm:presLayoutVars>
          <dgm:hierBranch val="init"/>
        </dgm:presLayoutVars>
      </dgm:prSet>
      <dgm:spPr/>
    </dgm:pt>
    <dgm:pt modelId="{73D9B40B-4CB8-4EA3-8780-19A8037569BA}" type="pres">
      <dgm:prSet presAssocID="{58D07905-0FC7-40AC-A1C4-26389990DF12}" presName="rootComposite" presStyleCnt="0"/>
      <dgm:spPr/>
    </dgm:pt>
    <dgm:pt modelId="{249C0502-5F5D-472B-BF9C-9F78BEF06F17}" type="pres">
      <dgm:prSet presAssocID="{58D07905-0FC7-40AC-A1C4-26389990DF12}" presName="rootText" presStyleLbl="node4" presStyleIdx="9" presStyleCnt="31" custScaleX="353791" custScaleY="44920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04C16F-E2E5-4696-9A93-99FEB56E7AAF}" type="pres">
      <dgm:prSet presAssocID="{58D07905-0FC7-40AC-A1C4-26389990DF12}" presName="rootConnector" presStyleLbl="node4" presStyleIdx="9" presStyleCnt="31"/>
      <dgm:spPr/>
      <dgm:t>
        <a:bodyPr/>
        <a:lstStyle/>
        <a:p>
          <a:endParaRPr lang="zh-TW" altLang="en-US"/>
        </a:p>
      </dgm:t>
    </dgm:pt>
    <dgm:pt modelId="{FD93995C-616B-43B0-A194-13FFBC4804B9}" type="pres">
      <dgm:prSet presAssocID="{58D07905-0FC7-40AC-A1C4-26389990DF12}" presName="hierChild4" presStyleCnt="0"/>
      <dgm:spPr/>
    </dgm:pt>
    <dgm:pt modelId="{B646D74F-3E4A-44DC-9EB4-9EF0F4AE62CB}" type="pres">
      <dgm:prSet presAssocID="{58D07905-0FC7-40AC-A1C4-26389990DF12}" presName="hierChild5" presStyleCnt="0"/>
      <dgm:spPr/>
    </dgm:pt>
    <dgm:pt modelId="{DD5A1B8C-8911-40C2-926C-6E5378A8BE3B}" type="pres">
      <dgm:prSet presAssocID="{FBF540A5-992E-4D78-BF65-84057F84FE43}" presName="hierChild5" presStyleCnt="0"/>
      <dgm:spPr/>
    </dgm:pt>
    <dgm:pt modelId="{3673014A-29CF-4C1A-924A-0F76636D514E}" type="pres">
      <dgm:prSet presAssocID="{49580B4B-E32F-4B80-9217-E41700B3043C}" presName="hierChild5" presStyleCnt="0"/>
      <dgm:spPr/>
    </dgm:pt>
    <dgm:pt modelId="{0E8A6F8F-C6D6-433A-9B0D-4478B163CB5A}" type="pres">
      <dgm:prSet presAssocID="{BA095E14-20AE-42D3-B04E-BD1E0EBE65CD}" presName="Name37" presStyleLbl="parChTrans1D2" presStyleIdx="2" presStyleCnt="4"/>
      <dgm:spPr/>
      <dgm:t>
        <a:bodyPr/>
        <a:lstStyle/>
        <a:p>
          <a:endParaRPr lang="zh-TW" altLang="en-US"/>
        </a:p>
      </dgm:t>
    </dgm:pt>
    <dgm:pt modelId="{7E7C3E12-4D49-4616-BB9F-DC3B80D3DDF7}" type="pres">
      <dgm:prSet presAssocID="{CDAE7680-6C97-4E07-AAD9-20B2B02F3AB0}" presName="hierRoot2" presStyleCnt="0">
        <dgm:presLayoutVars>
          <dgm:hierBranch val="init"/>
        </dgm:presLayoutVars>
      </dgm:prSet>
      <dgm:spPr/>
    </dgm:pt>
    <dgm:pt modelId="{B531BD1D-CC86-4765-8A02-FF6E09A8FE6D}" type="pres">
      <dgm:prSet presAssocID="{CDAE7680-6C97-4E07-AAD9-20B2B02F3AB0}" presName="rootComposite" presStyleCnt="0"/>
      <dgm:spPr/>
    </dgm:pt>
    <dgm:pt modelId="{152B10E3-345E-4F52-8BF2-87D98A9743D1}" type="pres">
      <dgm:prSet presAssocID="{CDAE7680-6C97-4E07-AAD9-20B2B02F3AB0}" presName="rootText" presStyleLbl="node2" presStyleIdx="2" presStyleCnt="4" custScaleX="372723" custScaleY="29023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EAD77F9-7C94-4464-8CD6-26C54AEAD3CF}" type="pres">
      <dgm:prSet presAssocID="{CDAE7680-6C97-4E07-AAD9-20B2B02F3AB0}" presName="rootConnector" presStyleLbl="node2" presStyleIdx="2" presStyleCnt="4"/>
      <dgm:spPr/>
      <dgm:t>
        <a:bodyPr/>
        <a:lstStyle/>
        <a:p>
          <a:endParaRPr lang="zh-TW" altLang="en-US"/>
        </a:p>
      </dgm:t>
    </dgm:pt>
    <dgm:pt modelId="{AC553ABD-A8D6-4DB3-853A-2B1719AF5ADE}" type="pres">
      <dgm:prSet presAssocID="{CDAE7680-6C97-4E07-AAD9-20B2B02F3AB0}" presName="hierChild4" presStyleCnt="0"/>
      <dgm:spPr/>
    </dgm:pt>
    <dgm:pt modelId="{D9E899CE-30C8-4167-A22F-8B80E9808F51}" type="pres">
      <dgm:prSet presAssocID="{1C61972C-A5BE-417F-BAE7-E5BDF6CAAAD4}" presName="Name37" presStyleLbl="parChTrans1D3" presStyleIdx="3" presStyleCnt="7"/>
      <dgm:spPr/>
      <dgm:t>
        <a:bodyPr/>
        <a:lstStyle/>
        <a:p>
          <a:endParaRPr lang="zh-TW" altLang="en-US"/>
        </a:p>
      </dgm:t>
    </dgm:pt>
    <dgm:pt modelId="{E1779887-E18E-450F-BEFA-943998CD89AD}" type="pres">
      <dgm:prSet presAssocID="{6580C86B-1FE4-49D4-B120-92E42A60DE29}" presName="hierRoot2" presStyleCnt="0">
        <dgm:presLayoutVars>
          <dgm:hierBranch val="init"/>
        </dgm:presLayoutVars>
      </dgm:prSet>
      <dgm:spPr/>
    </dgm:pt>
    <dgm:pt modelId="{D2D47837-6E37-441E-BE89-7850BD0EF75E}" type="pres">
      <dgm:prSet presAssocID="{6580C86B-1FE4-49D4-B120-92E42A60DE29}" presName="rootComposite" presStyleCnt="0"/>
      <dgm:spPr/>
    </dgm:pt>
    <dgm:pt modelId="{750E6368-AB85-4AF5-BABD-2C0A08C966D6}" type="pres">
      <dgm:prSet presAssocID="{6580C86B-1FE4-49D4-B120-92E42A60DE29}" presName="rootText" presStyleLbl="node3" presStyleIdx="3" presStyleCnt="7" custScaleX="362862" custScaleY="41585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539B38B-A5A8-42C1-BEF7-955855640E05}" type="pres">
      <dgm:prSet presAssocID="{6580C86B-1FE4-49D4-B120-92E42A60DE29}" presName="rootConnector" presStyleLbl="node3" presStyleIdx="3" presStyleCnt="7"/>
      <dgm:spPr/>
      <dgm:t>
        <a:bodyPr/>
        <a:lstStyle/>
        <a:p>
          <a:endParaRPr lang="zh-TW" altLang="en-US"/>
        </a:p>
      </dgm:t>
    </dgm:pt>
    <dgm:pt modelId="{F81A12D6-AD6C-4F22-B60E-4D868117E075}" type="pres">
      <dgm:prSet presAssocID="{6580C86B-1FE4-49D4-B120-92E42A60DE29}" presName="hierChild4" presStyleCnt="0"/>
      <dgm:spPr/>
    </dgm:pt>
    <dgm:pt modelId="{780A29F2-BBE1-4EF7-9136-3D82BDB2811B}" type="pres">
      <dgm:prSet presAssocID="{87756615-7C5F-4B6B-91BF-2588ABD0003C}" presName="Name37" presStyleLbl="parChTrans1D4" presStyleIdx="10" presStyleCnt="31"/>
      <dgm:spPr/>
      <dgm:t>
        <a:bodyPr/>
        <a:lstStyle/>
        <a:p>
          <a:endParaRPr lang="zh-TW" altLang="en-US"/>
        </a:p>
      </dgm:t>
    </dgm:pt>
    <dgm:pt modelId="{E07241EB-D49B-4B99-90AE-9AD05D8EAD0A}" type="pres">
      <dgm:prSet presAssocID="{5ED29D77-1105-4274-BC5A-88E34DB7326E}" presName="hierRoot2" presStyleCnt="0">
        <dgm:presLayoutVars>
          <dgm:hierBranch val="init"/>
        </dgm:presLayoutVars>
      </dgm:prSet>
      <dgm:spPr/>
    </dgm:pt>
    <dgm:pt modelId="{8231F69D-9458-4ECF-9060-01EAFD678152}" type="pres">
      <dgm:prSet presAssocID="{5ED29D77-1105-4274-BC5A-88E34DB7326E}" presName="rootComposite" presStyleCnt="0"/>
      <dgm:spPr/>
    </dgm:pt>
    <dgm:pt modelId="{77C03393-0502-4B4A-AC2A-74AC6D810333}" type="pres">
      <dgm:prSet presAssocID="{5ED29D77-1105-4274-BC5A-88E34DB7326E}" presName="rootText" presStyleLbl="node4" presStyleIdx="10" presStyleCnt="31" custScaleX="351478" custScaleY="42893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1EC792F-8D7F-413B-978C-5E04653724AF}" type="pres">
      <dgm:prSet presAssocID="{5ED29D77-1105-4274-BC5A-88E34DB7326E}" presName="rootConnector" presStyleLbl="node4" presStyleIdx="10" presStyleCnt="31"/>
      <dgm:spPr/>
      <dgm:t>
        <a:bodyPr/>
        <a:lstStyle/>
        <a:p>
          <a:endParaRPr lang="zh-TW" altLang="en-US"/>
        </a:p>
      </dgm:t>
    </dgm:pt>
    <dgm:pt modelId="{D43BFEC7-69B9-4B48-A058-270C2FDEE87B}" type="pres">
      <dgm:prSet presAssocID="{5ED29D77-1105-4274-BC5A-88E34DB7326E}" presName="hierChild4" presStyleCnt="0"/>
      <dgm:spPr/>
    </dgm:pt>
    <dgm:pt modelId="{3D33BACF-5E86-47E3-9EA9-2295E359B1F0}" type="pres">
      <dgm:prSet presAssocID="{5ED29D77-1105-4274-BC5A-88E34DB7326E}" presName="hierChild5" presStyleCnt="0"/>
      <dgm:spPr/>
    </dgm:pt>
    <dgm:pt modelId="{3409AE23-96A3-4201-8B01-119CCDF9F825}" type="pres">
      <dgm:prSet presAssocID="{0218F2E6-B064-4D6C-B934-759A446CB7ED}" presName="Name37" presStyleLbl="parChTrans1D4" presStyleIdx="11" presStyleCnt="31"/>
      <dgm:spPr/>
      <dgm:t>
        <a:bodyPr/>
        <a:lstStyle/>
        <a:p>
          <a:endParaRPr lang="zh-TW" altLang="en-US"/>
        </a:p>
      </dgm:t>
    </dgm:pt>
    <dgm:pt modelId="{6010B12A-EB12-446C-A20F-8C42FC5B0A7B}" type="pres">
      <dgm:prSet presAssocID="{2A579955-A746-48AB-B547-496025AA6080}" presName="hierRoot2" presStyleCnt="0">
        <dgm:presLayoutVars>
          <dgm:hierBranch val="init"/>
        </dgm:presLayoutVars>
      </dgm:prSet>
      <dgm:spPr/>
    </dgm:pt>
    <dgm:pt modelId="{995A1C8D-1D2F-4ABD-8344-87698DA4AB1A}" type="pres">
      <dgm:prSet presAssocID="{2A579955-A746-48AB-B547-496025AA6080}" presName="rootComposite" presStyleCnt="0"/>
      <dgm:spPr/>
    </dgm:pt>
    <dgm:pt modelId="{B8D1C1B3-A723-4A70-8EF1-EB52CB781363}" type="pres">
      <dgm:prSet presAssocID="{2A579955-A746-48AB-B547-496025AA6080}" presName="rootText" presStyleLbl="node4" presStyleIdx="11" presStyleCnt="31" custScaleX="387097" custScaleY="40433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0F4AFE4-670D-43A1-96FB-19612A62644A}" type="pres">
      <dgm:prSet presAssocID="{2A579955-A746-48AB-B547-496025AA6080}" presName="rootConnector" presStyleLbl="node4" presStyleIdx="11" presStyleCnt="31"/>
      <dgm:spPr/>
      <dgm:t>
        <a:bodyPr/>
        <a:lstStyle/>
        <a:p>
          <a:endParaRPr lang="zh-TW" altLang="en-US"/>
        </a:p>
      </dgm:t>
    </dgm:pt>
    <dgm:pt modelId="{30D802AC-6986-47E2-B8EC-7EA46EF3E18A}" type="pres">
      <dgm:prSet presAssocID="{2A579955-A746-48AB-B547-496025AA6080}" presName="hierChild4" presStyleCnt="0"/>
      <dgm:spPr/>
    </dgm:pt>
    <dgm:pt modelId="{0A789C27-3F5C-4D45-B1F0-1EC8AB4401E5}" type="pres">
      <dgm:prSet presAssocID="{2A579955-A746-48AB-B547-496025AA6080}" presName="hierChild5" presStyleCnt="0"/>
      <dgm:spPr/>
    </dgm:pt>
    <dgm:pt modelId="{8A4E2808-853D-4412-86DF-ED93DA09598A}" type="pres">
      <dgm:prSet presAssocID="{641BB3F9-1B5A-4AAA-BFC1-7980557EC5A8}" presName="Name37" presStyleLbl="parChTrans1D4" presStyleIdx="12" presStyleCnt="31"/>
      <dgm:spPr/>
      <dgm:t>
        <a:bodyPr/>
        <a:lstStyle/>
        <a:p>
          <a:endParaRPr lang="zh-TW" altLang="en-US"/>
        </a:p>
      </dgm:t>
    </dgm:pt>
    <dgm:pt modelId="{FB2F63E2-F8D9-4609-A91D-FE0463769E8D}" type="pres">
      <dgm:prSet presAssocID="{087B8A6E-B9CF-4090-9C95-495A79111689}" presName="hierRoot2" presStyleCnt="0">
        <dgm:presLayoutVars>
          <dgm:hierBranch val="init"/>
        </dgm:presLayoutVars>
      </dgm:prSet>
      <dgm:spPr/>
    </dgm:pt>
    <dgm:pt modelId="{A82FD9F2-8F94-4AD5-AF69-94533394A8B6}" type="pres">
      <dgm:prSet presAssocID="{087B8A6E-B9CF-4090-9C95-495A79111689}" presName="rootComposite" presStyleCnt="0"/>
      <dgm:spPr/>
    </dgm:pt>
    <dgm:pt modelId="{16B7D332-9FBB-426E-944D-A13AAC8B79DD}" type="pres">
      <dgm:prSet presAssocID="{087B8A6E-B9CF-4090-9C95-495A79111689}" presName="rootText" presStyleLbl="node4" presStyleIdx="12" presStyleCnt="31" custScaleX="468512" custScaleY="55678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8C83A8A-AFB3-4713-8FF6-5F2C6E96FD3F}" type="pres">
      <dgm:prSet presAssocID="{087B8A6E-B9CF-4090-9C95-495A79111689}" presName="rootConnector" presStyleLbl="node4" presStyleIdx="12" presStyleCnt="31"/>
      <dgm:spPr/>
      <dgm:t>
        <a:bodyPr/>
        <a:lstStyle/>
        <a:p>
          <a:endParaRPr lang="zh-TW" altLang="en-US"/>
        </a:p>
      </dgm:t>
    </dgm:pt>
    <dgm:pt modelId="{559866B1-7437-4433-8B8B-D10654A748F0}" type="pres">
      <dgm:prSet presAssocID="{087B8A6E-B9CF-4090-9C95-495A79111689}" presName="hierChild4" presStyleCnt="0"/>
      <dgm:spPr/>
    </dgm:pt>
    <dgm:pt modelId="{DE8DCB22-90B8-4810-84E0-F7C691B2EF84}" type="pres">
      <dgm:prSet presAssocID="{087B8A6E-B9CF-4090-9C95-495A79111689}" presName="hierChild5" presStyleCnt="0"/>
      <dgm:spPr/>
    </dgm:pt>
    <dgm:pt modelId="{59EFB412-F14B-45B9-922F-271FFAF95F6C}" type="pres">
      <dgm:prSet presAssocID="{A5180EAE-8233-475C-81D0-E81D5C4BE340}" presName="Name37" presStyleLbl="parChTrans1D4" presStyleIdx="13" presStyleCnt="31"/>
      <dgm:spPr/>
      <dgm:t>
        <a:bodyPr/>
        <a:lstStyle/>
        <a:p>
          <a:endParaRPr lang="zh-TW" altLang="en-US"/>
        </a:p>
      </dgm:t>
    </dgm:pt>
    <dgm:pt modelId="{E39BE77A-50A8-4098-A8B9-DC701EE97097}" type="pres">
      <dgm:prSet presAssocID="{0B0593D1-4D4D-4537-B139-A36685B72CF0}" presName="hierRoot2" presStyleCnt="0">
        <dgm:presLayoutVars>
          <dgm:hierBranch val="init"/>
        </dgm:presLayoutVars>
      </dgm:prSet>
      <dgm:spPr/>
    </dgm:pt>
    <dgm:pt modelId="{4D639380-CA06-4336-A817-543A4BD2A23C}" type="pres">
      <dgm:prSet presAssocID="{0B0593D1-4D4D-4537-B139-A36685B72CF0}" presName="rootComposite" presStyleCnt="0"/>
      <dgm:spPr/>
    </dgm:pt>
    <dgm:pt modelId="{7D3209CF-3D82-4214-AB33-A19F830AE3AF}" type="pres">
      <dgm:prSet presAssocID="{0B0593D1-4D4D-4537-B139-A36685B72CF0}" presName="rootText" presStyleLbl="node4" presStyleIdx="13" presStyleCnt="31" custScaleX="394639" custScaleY="39254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1C1F2DA-37A4-4121-80FC-6D3BCAE42994}" type="pres">
      <dgm:prSet presAssocID="{0B0593D1-4D4D-4537-B139-A36685B72CF0}" presName="rootConnector" presStyleLbl="node4" presStyleIdx="13" presStyleCnt="31"/>
      <dgm:spPr/>
      <dgm:t>
        <a:bodyPr/>
        <a:lstStyle/>
        <a:p>
          <a:endParaRPr lang="zh-TW" altLang="en-US"/>
        </a:p>
      </dgm:t>
    </dgm:pt>
    <dgm:pt modelId="{DAD52B94-D72F-4AAB-9EB9-85C72F3A84F0}" type="pres">
      <dgm:prSet presAssocID="{0B0593D1-4D4D-4537-B139-A36685B72CF0}" presName="hierChild4" presStyleCnt="0"/>
      <dgm:spPr/>
    </dgm:pt>
    <dgm:pt modelId="{0FA0E6A7-E9FA-4482-986D-BFE782E729FB}" type="pres">
      <dgm:prSet presAssocID="{0B0593D1-4D4D-4537-B139-A36685B72CF0}" presName="hierChild5" presStyleCnt="0"/>
      <dgm:spPr/>
    </dgm:pt>
    <dgm:pt modelId="{8A101060-9C94-4A00-A8AD-9C846E6EB38A}" type="pres">
      <dgm:prSet presAssocID="{9BE7375A-7982-4C7B-A7AB-B311709F1D55}" presName="Name37" presStyleLbl="parChTrans1D4" presStyleIdx="14" presStyleCnt="31"/>
      <dgm:spPr/>
      <dgm:t>
        <a:bodyPr/>
        <a:lstStyle/>
        <a:p>
          <a:endParaRPr lang="zh-TW" altLang="en-US"/>
        </a:p>
      </dgm:t>
    </dgm:pt>
    <dgm:pt modelId="{68D5E184-E4A2-44B0-94E8-1642CC3D3045}" type="pres">
      <dgm:prSet presAssocID="{3A1AC680-5483-45A4-805D-A2AB6EB053CB}" presName="hierRoot2" presStyleCnt="0">
        <dgm:presLayoutVars>
          <dgm:hierBranch val="init"/>
        </dgm:presLayoutVars>
      </dgm:prSet>
      <dgm:spPr/>
    </dgm:pt>
    <dgm:pt modelId="{A76BFDB6-670C-4E34-9779-56C2437BFD11}" type="pres">
      <dgm:prSet presAssocID="{3A1AC680-5483-45A4-805D-A2AB6EB053CB}" presName="rootComposite" presStyleCnt="0"/>
      <dgm:spPr/>
    </dgm:pt>
    <dgm:pt modelId="{1555A978-745A-4160-BD10-B55B8E652A87}" type="pres">
      <dgm:prSet presAssocID="{3A1AC680-5483-45A4-805D-A2AB6EB053CB}" presName="rootText" presStyleLbl="node4" presStyleIdx="14" presStyleCnt="31" custScaleX="282161" custScaleY="46197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C254D68-9914-4E31-9A60-F8FBF76F8CD4}" type="pres">
      <dgm:prSet presAssocID="{3A1AC680-5483-45A4-805D-A2AB6EB053CB}" presName="rootConnector" presStyleLbl="node4" presStyleIdx="14" presStyleCnt="31"/>
      <dgm:spPr/>
      <dgm:t>
        <a:bodyPr/>
        <a:lstStyle/>
        <a:p>
          <a:endParaRPr lang="zh-TW" altLang="en-US"/>
        </a:p>
      </dgm:t>
    </dgm:pt>
    <dgm:pt modelId="{51452F38-588D-4AB9-802C-6730CEFBCFE6}" type="pres">
      <dgm:prSet presAssocID="{3A1AC680-5483-45A4-805D-A2AB6EB053CB}" presName="hierChild4" presStyleCnt="0"/>
      <dgm:spPr/>
    </dgm:pt>
    <dgm:pt modelId="{B48BB51F-D213-4719-8B70-0F7699FF2C2A}" type="pres">
      <dgm:prSet presAssocID="{3A1AC680-5483-45A4-805D-A2AB6EB053CB}" presName="hierChild5" presStyleCnt="0"/>
      <dgm:spPr/>
    </dgm:pt>
    <dgm:pt modelId="{4CAE8D7A-E514-4116-9727-DFFFC8405891}" type="pres">
      <dgm:prSet presAssocID="{6580C86B-1FE4-49D4-B120-92E42A60DE29}" presName="hierChild5" presStyleCnt="0"/>
      <dgm:spPr/>
    </dgm:pt>
    <dgm:pt modelId="{C39B2A1A-6D20-4E32-8A1D-D9B981F86CE5}" type="pres">
      <dgm:prSet presAssocID="{D4BC2378-8E3A-44EB-AFDA-1376FBC8DA02}" presName="Name37" presStyleLbl="parChTrans1D3" presStyleIdx="4" presStyleCnt="7"/>
      <dgm:spPr/>
      <dgm:t>
        <a:bodyPr/>
        <a:lstStyle/>
        <a:p>
          <a:endParaRPr lang="zh-TW" altLang="en-US"/>
        </a:p>
      </dgm:t>
    </dgm:pt>
    <dgm:pt modelId="{6E9A7BC1-BDC8-437E-A08B-FEA840ED8CFB}" type="pres">
      <dgm:prSet presAssocID="{E59DB9CB-72F4-46F5-AAF4-7672F392C624}" presName="hierRoot2" presStyleCnt="0">
        <dgm:presLayoutVars>
          <dgm:hierBranch val="init"/>
        </dgm:presLayoutVars>
      </dgm:prSet>
      <dgm:spPr/>
    </dgm:pt>
    <dgm:pt modelId="{05F55B44-C59A-4051-93E8-9C4F8BEB9114}" type="pres">
      <dgm:prSet presAssocID="{E59DB9CB-72F4-46F5-AAF4-7672F392C624}" presName="rootComposite" presStyleCnt="0"/>
      <dgm:spPr/>
    </dgm:pt>
    <dgm:pt modelId="{C633AA85-2930-4DDF-997F-37FD6A276E22}" type="pres">
      <dgm:prSet presAssocID="{E59DB9CB-72F4-46F5-AAF4-7672F392C624}" presName="rootText" presStyleLbl="node3" presStyleIdx="4" presStyleCnt="7" custScaleX="304398" custScaleY="30019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6AA149A-F92A-43CA-92B0-82EF5D718E5F}" type="pres">
      <dgm:prSet presAssocID="{E59DB9CB-72F4-46F5-AAF4-7672F392C624}" presName="rootConnector" presStyleLbl="node3" presStyleIdx="4" presStyleCnt="7"/>
      <dgm:spPr/>
      <dgm:t>
        <a:bodyPr/>
        <a:lstStyle/>
        <a:p>
          <a:endParaRPr lang="zh-TW" altLang="en-US"/>
        </a:p>
      </dgm:t>
    </dgm:pt>
    <dgm:pt modelId="{1026EB37-FC26-44C3-B999-F5D91F401601}" type="pres">
      <dgm:prSet presAssocID="{E59DB9CB-72F4-46F5-AAF4-7672F392C624}" presName="hierChild4" presStyleCnt="0"/>
      <dgm:spPr/>
    </dgm:pt>
    <dgm:pt modelId="{4173EB1E-620C-4287-BC79-8FF757497B3E}" type="pres">
      <dgm:prSet presAssocID="{A744C513-BBF2-498E-8264-1AAD05F9228D}" presName="Name37" presStyleLbl="parChTrans1D4" presStyleIdx="15" presStyleCnt="31"/>
      <dgm:spPr/>
      <dgm:t>
        <a:bodyPr/>
        <a:lstStyle/>
        <a:p>
          <a:endParaRPr lang="zh-TW" altLang="en-US"/>
        </a:p>
      </dgm:t>
    </dgm:pt>
    <dgm:pt modelId="{36A94EE9-5F36-49C5-A839-920C48FFCC00}" type="pres">
      <dgm:prSet presAssocID="{99F36A88-0B35-4C07-95A0-1BEE5EFC9EE5}" presName="hierRoot2" presStyleCnt="0">
        <dgm:presLayoutVars>
          <dgm:hierBranch val="init"/>
        </dgm:presLayoutVars>
      </dgm:prSet>
      <dgm:spPr/>
    </dgm:pt>
    <dgm:pt modelId="{1725600F-6C58-4451-B4BC-F0738ABB1AD8}" type="pres">
      <dgm:prSet presAssocID="{99F36A88-0B35-4C07-95A0-1BEE5EFC9EE5}" presName="rootComposite" presStyleCnt="0"/>
      <dgm:spPr/>
    </dgm:pt>
    <dgm:pt modelId="{9C601840-CF60-4EF1-A32C-CE72854E6134}" type="pres">
      <dgm:prSet presAssocID="{99F36A88-0B35-4C07-95A0-1BEE5EFC9EE5}" presName="rootText" presStyleLbl="node4" presStyleIdx="15" presStyleCnt="31" custScaleX="436635" custScaleY="40869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63030C9-72DF-49AB-9E91-256AA8D7C2B4}" type="pres">
      <dgm:prSet presAssocID="{99F36A88-0B35-4C07-95A0-1BEE5EFC9EE5}" presName="rootConnector" presStyleLbl="node4" presStyleIdx="15" presStyleCnt="31"/>
      <dgm:spPr/>
      <dgm:t>
        <a:bodyPr/>
        <a:lstStyle/>
        <a:p>
          <a:endParaRPr lang="zh-TW" altLang="en-US"/>
        </a:p>
      </dgm:t>
    </dgm:pt>
    <dgm:pt modelId="{8FEDE500-2275-46D5-9391-F3314C6AC16A}" type="pres">
      <dgm:prSet presAssocID="{99F36A88-0B35-4C07-95A0-1BEE5EFC9EE5}" presName="hierChild4" presStyleCnt="0"/>
      <dgm:spPr/>
    </dgm:pt>
    <dgm:pt modelId="{79C0DE63-9C94-40BC-83AC-81F5AAB778BA}" type="pres">
      <dgm:prSet presAssocID="{99F36A88-0B35-4C07-95A0-1BEE5EFC9EE5}" presName="hierChild5" presStyleCnt="0"/>
      <dgm:spPr/>
    </dgm:pt>
    <dgm:pt modelId="{3A64095C-5F00-4183-BC8D-05CB4D62751A}" type="pres">
      <dgm:prSet presAssocID="{D68283E0-9C4F-4500-B2B6-D7D606D8B97C}" presName="Name37" presStyleLbl="parChTrans1D4" presStyleIdx="16" presStyleCnt="31"/>
      <dgm:spPr/>
      <dgm:t>
        <a:bodyPr/>
        <a:lstStyle/>
        <a:p>
          <a:endParaRPr lang="zh-TW" altLang="en-US"/>
        </a:p>
      </dgm:t>
    </dgm:pt>
    <dgm:pt modelId="{8E1555A7-EDDB-42DD-8760-A2257015F9EA}" type="pres">
      <dgm:prSet presAssocID="{EC8CE588-1A12-4573-8344-49F303DE72B9}" presName="hierRoot2" presStyleCnt="0">
        <dgm:presLayoutVars>
          <dgm:hierBranch val="init"/>
        </dgm:presLayoutVars>
      </dgm:prSet>
      <dgm:spPr/>
    </dgm:pt>
    <dgm:pt modelId="{D43936EF-D787-46AD-84E8-48B5B221A963}" type="pres">
      <dgm:prSet presAssocID="{EC8CE588-1A12-4573-8344-49F303DE72B9}" presName="rootComposite" presStyleCnt="0"/>
      <dgm:spPr/>
    </dgm:pt>
    <dgm:pt modelId="{414B1D69-AAB4-4A75-A327-50193B447F7E}" type="pres">
      <dgm:prSet presAssocID="{EC8CE588-1A12-4573-8344-49F303DE72B9}" presName="rootText" presStyleLbl="node4" presStyleIdx="16" presStyleCnt="31" custScaleX="404915" custScaleY="38917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A311FC9-3121-4A1F-996D-B4FFE4691BC3}" type="pres">
      <dgm:prSet presAssocID="{EC8CE588-1A12-4573-8344-49F303DE72B9}" presName="rootConnector" presStyleLbl="node4" presStyleIdx="16" presStyleCnt="31"/>
      <dgm:spPr/>
      <dgm:t>
        <a:bodyPr/>
        <a:lstStyle/>
        <a:p>
          <a:endParaRPr lang="zh-TW" altLang="en-US"/>
        </a:p>
      </dgm:t>
    </dgm:pt>
    <dgm:pt modelId="{8E08E2CA-AB60-4026-9E22-B30B5208F285}" type="pres">
      <dgm:prSet presAssocID="{EC8CE588-1A12-4573-8344-49F303DE72B9}" presName="hierChild4" presStyleCnt="0"/>
      <dgm:spPr/>
    </dgm:pt>
    <dgm:pt modelId="{3962DAB3-9FB2-46CB-B61F-FEC61E7D0A89}" type="pres">
      <dgm:prSet presAssocID="{EC8CE588-1A12-4573-8344-49F303DE72B9}" presName="hierChild5" presStyleCnt="0"/>
      <dgm:spPr/>
    </dgm:pt>
    <dgm:pt modelId="{3A2AF9A1-7054-48EC-BC82-5F7081B5FBAA}" type="pres">
      <dgm:prSet presAssocID="{B596F550-A7CC-4DD5-9893-96FF3AE0D197}" presName="Name37" presStyleLbl="parChTrans1D4" presStyleIdx="17" presStyleCnt="31"/>
      <dgm:spPr/>
      <dgm:t>
        <a:bodyPr/>
        <a:lstStyle/>
        <a:p>
          <a:endParaRPr lang="zh-TW" altLang="en-US"/>
        </a:p>
      </dgm:t>
    </dgm:pt>
    <dgm:pt modelId="{1E1E83CA-6F2B-46D8-80DD-79C597F63E40}" type="pres">
      <dgm:prSet presAssocID="{81C79980-98A0-485F-B76F-53B1484F55D9}" presName="hierRoot2" presStyleCnt="0">
        <dgm:presLayoutVars>
          <dgm:hierBranch val="init"/>
        </dgm:presLayoutVars>
      </dgm:prSet>
      <dgm:spPr/>
    </dgm:pt>
    <dgm:pt modelId="{2504FC9B-BD09-4434-9846-9C9BD4ED6679}" type="pres">
      <dgm:prSet presAssocID="{81C79980-98A0-485F-B76F-53B1484F55D9}" presName="rootComposite" presStyleCnt="0"/>
      <dgm:spPr/>
    </dgm:pt>
    <dgm:pt modelId="{E39E752C-9283-4B28-848B-BCA256163B51}" type="pres">
      <dgm:prSet presAssocID="{81C79980-98A0-485F-B76F-53B1484F55D9}" presName="rootText" presStyleLbl="node4" presStyleIdx="17" presStyleCnt="31" custScaleX="405599" custScaleY="45831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29F241A-04F0-4B73-8D21-E747179E3F19}" type="pres">
      <dgm:prSet presAssocID="{81C79980-98A0-485F-B76F-53B1484F55D9}" presName="rootConnector" presStyleLbl="node4" presStyleIdx="17" presStyleCnt="31"/>
      <dgm:spPr/>
      <dgm:t>
        <a:bodyPr/>
        <a:lstStyle/>
        <a:p>
          <a:endParaRPr lang="zh-TW" altLang="en-US"/>
        </a:p>
      </dgm:t>
    </dgm:pt>
    <dgm:pt modelId="{073DCED9-5EFC-4205-B15D-92878078671B}" type="pres">
      <dgm:prSet presAssocID="{81C79980-98A0-485F-B76F-53B1484F55D9}" presName="hierChild4" presStyleCnt="0"/>
      <dgm:spPr/>
    </dgm:pt>
    <dgm:pt modelId="{10F8E021-3262-4B4E-AB8F-1EA99480452C}" type="pres">
      <dgm:prSet presAssocID="{81C79980-98A0-485F-B76F-53B1484F55D9}" presName="hierChild5" presStyleCnt="0"/>
      <dgm:spPr/>
    </dgm:pt>
    <dgm:pt modelId="{A3A56E31-4DBA-4494-BF89-C8D9E9F5CA1C}" type="pres">
      <dgm:prSet presAssocID="{E59DB9CB-72F4-46F5-AAF4-7672F392C624}" presName="hierChild5" presStyleCnt="0"/>
      <dgm:spPr/>
    </dgm:pt>
    <dgm:pt modelId="{6DBB1852-8311-4820-9D95-57B181FEF2A0}" type="pres">
      <dgm:prSet presAssocID="{CDAE7680-6C97-4E07-AAD9-20B2B02F3AB0}" presName="hierChild5" presStyleCnt="0"/>
      <dgm:spPr/>
    </dgm:pt>
    <dgm:pt modelId="{8353EABD-6467-427C-9BF3-8E8EC363E5B8}" type="pres">
      <dgm:prSet presAssocID="{7993CA99-208A-43B7-BCDE-9E2CB5D75251}" presName="Name37" presStyleLbl="parChTrans1D2" presStyleIdx="3" presStyleCnt="4"/>
      <dgm:spPr/>
      <dgm:t>
        <a:bodyPr/>
        <a:lstStyle/>
        <a:p>
          <a:endParaRPr lang="zh-TW" altLang="en-US"/>
        </a:p>
      </dgm:t>
    </dgm:pt>
    <dgm:pt modelId="{F7F4F2F1-AC1D-40F6-8798-DFC590EF8FF4}" type="pres">
      <dgm:prSet presAssocID="{D4A868ED-8724-4AF4-87A0-EDE5C9601C00}" presName="hierRoot2" presStyleCnt="0">
        <dgm:presLayoutVars>
          <dgm:hierBranch val="init"/>
        </dgm:presLayoutVars>
      </dgm:prSet>
      <dgm:spPr/>
    </dgm:pt>
    <dgm:pt modelId="{52523D40-3417-4E7C-B79C-94BF4361E707}" type="pres">
      <dgm:prSet presAssocID="{D4A868ED-8724-4AF4-87A0-EDE5C9601C00}" presName="rootComposite" presStyleCnt="0"/>
      <dgm:spPr/>
    </dgm:pt>
    <dgm:pt modelId="{84FF69BB-89F3-4C2E-83E5-802A2707EBDB}" type="pres">
      <dgm:prSet presAssocID="{D4A868ED-8724-4AF4-87A0-EDE5C9601C00}" presName="rootText" presStyleLbl="node2" presStyleIdx="3" presStyleCnt="4" custScaleX="372004" custScaleY="29496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D3B80D0-68D8-483D-B782-5D36802B1D4F}" type="pres">
      <dgm:prSet presAssocID="{D4A868ED-8724-4AF4-87A0-EDE5C9601C00}" presName="rootConnector" presStyleLbl="node2" presStyleIdx="3" presStyleCnt="4"/>
      <dgm:spPr/>
      <dgm:t>
        <a:bodyPr/>
        <a:lstStyle/>
        <a:p>
          <a:endParaRPr lang="zh-TW" altLang="en-US"/>
        </a:p>
      </dgm:t>
    </dgm:pt>
    <dgm:pt modelId="{1C23E2F0-90E4-4E2E-96E8-A8ADDEC5FFAA}" type="pres">
      <dgm:prSet presAssocID="{D4A868ED-8724-4AF4-87A0-EDE5C9601C00}" presName="hierChild4" presStyleCnt="0"/>
      <dgm:spPr/>
    </dgm:pt>
    <dgm:pt modelId="{A7532E83-7F30-430B-BEB0-A73544841230}" type="pres">
      <dgm:prSet presAssocID="{E260F83C-FE9C-491B-B66E-59AB4909C0FC}" presName="Name37" presStyleLbl="parChTrans1D3" presStyleIdx="5" presStyleCnt="7"/>
      <dgm:spPr/>
      <dgm:t>
        <a:bodyPr/>
        <a:lstStyle/>
        <a:p>
          <a:endParaRPr lang="zh-TW" altLang="en-US"/>
        </a:p>
      </dgm:t>
    </dgm:pt>
    <dgm:pt modelId="{8C9BC25C-7A72-4083-9DA1-DFAE01757B91}" type="pres">
      <dgm:prSet presAssocID="{4BA885C1-FAFA-44B2-B98D-9DDEBF621D1C}" presName="hierRoot2" presStyleCnt="0">
        <dgm:presLayoutVars>
          <dgm:hierBranch val="init"/>
        </dgm:presLayoutVars>
      </dgm:prSet>
      <dgm:spPr/>
    </dgm:pt>
    <dgm:pt modelId="{E6BF62A1-73ED-4E22-B0FF-EBE0A2262324}" type="pres">
      <dgm:prSet presAssocID="{4BA885C1-FAFA-44B2-B98D-9DDEBF621D1C}" presName="rootComposite" presStyleCnt="0"/>
      <dgm:spPr/>
    </dgm:pt>
    <dgm:pt modelId="{A7E10300-1750-4A5E-B484-C03825E4B1A2}" type="pres">
      <dgm:prSet presAssocID="{4BA885C1-FAFA-44B2-B98D-9DDEBF621D1C}" presName="rootText" presStyleLbl="node3" presStyleIdx="5" presStyleCnt="7" custScaleX="344347" custScaleY="41972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5FE2D3B-4868-467E-B354-841594FAA500}" type="pres">
      <dgm:prSet presAssocID="{4BA885C1-FAFA-44B2-B98D-9DDEBF621D1C}" presName="rootConnector" presStyleLbl="node3" presStyleIdx="5" presStyleCnt="7"/>
      <dgm:spPr/>
      <dgm:t>
        <a:bodyPr/>
        <a:lstStyle/>
        <a:p>
          <a:endParaRPr lang="zh-TW" altLang="en-US"/>
        </a:p>
      </dgm:t>
    </dgm:pt>
    <dgm:pt modelId="{5DC6C254-3B60-4E94-AAD2-CB66D0A644CF}" type="pres">
      <dgm:prSet presAssocID="{4BA885C1-FAFA-44B2-B98D-9DDEBF621D1C}" presName="hierChild4" presStyleCnt="0"/>
      <dgm:spPr/>
    </dgm:pt>
    <dgm:pt modelId="{56718B49-6CAA-4648-A930-35D7F1C6B745}" type="pres">
      <dgm:prSet presAssocID="{27C7DA6E-69B6-4722-B209-6DD05B2192B2}" presName="Name37" presStyleLbl="parChTrans1D4" presStyleIdx="18" presStyleCnt="31"/>
      <dgm:spPr/>
      <dgm:t>
        <a:bodyPr/>
        <a:lstStyle/>
        <a:p>
          <a:endParaRPr lang="zh-TW" altLang="en-US"/>
        </a:p>
      </dgm:t>
    </dgm:pt>
    <dgm:pt modelId="{4F07A34B-A58E-4CE8-9646-1739DE356958}" type="pres">
      <dgm:prSet presAssocID="{C4363870-3F9A-4090-A54C-99808BB2AAAC}" presName="hierRoot2" presStyleCnt="0">
        <dgm:presLayoutVars>
          <dgm:hierBranch val="init"/>
        </dgm:presLayoutVars>
      </dgm:prSet>
      <dgm:spPr/>
    </dgm:pt>
    <dgm:pt modelId="{80476000-5473-43EA-836A-0FD4120D8723}" type="pres">
      <dgm:prSet presAssocID="{C4363870-3F9A-4090-A54C-99808BB2AAAC}" presName="rootComposite" presStyleCnt="0"/>
      <dgm:spPr/>
    </dgm:pt>
    <dgm:pt modelId="{A2FBDE44-C4CE-436C-8673-B4067CD544F3}" type="pres">
      <dgm:prSet presAssocID="{C4363870-3F9A-4090-A54C-99808BB2AAAC}" presName="rootText" presStyleLbl="node4" presStyleIdx="18" presStyleCnt="31" custScaleX="344676" custScaleY="45803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875ED52-03B7-4E99-BB07-24B322DE1481}" type="pres">
      <dgm:prSet presAssocID="{C4363870-3F9A-4090-A54C-99808BB2AAAC}" presName="rootConnector" presStyleLbl="node4" presStyleIdx="18" presStyleCnt="31"/>
      <dgm:spPr/>
      <dgm:t>
        <a:bodyPr/>
        <a:lstStyle/>
        <a:p>
          <a:endParaRPr lang="zh-TW" altLang="en-US"/>
        </a:p>
      </dgm:t>
    </dgm:pt>
    <dgm:pt modelId="{83CE646A-D727-434F-98CC-FCA3EC0B49E2}" type="pres">
      <dgm:prSet presAssocID="{C4363870-3F9A-4090-A54C-99808BB2AAAC}" presName="hierChild4" presStyleCnt="0"/>
      <dgm:spPr/>
    </dgm:pt>
    <dgm:pt modelId="{6586AF7A-F901-4E6C-BBD9-7B25021776DE}" type="pres">
      <dgm:prSet presAssocID="{C4363870-3F9A-4090-A54C-99808BB2AAAC}" presName="hierChild5" presStyleCnt="0"/>
      <dgm:spPr/>
    </dgm:pt>
    <dgm:pt modelId="{1F3F0BDC-BAEE-4AA7-8C83-EF5D3E6E3AD6}" type="pres">
      <dgm:prSet presAssocID="{B9254866-EC2F-4DF2-9ABE-28DC1FDD4214}" presName="Name37" presStyleLbl="parChTrans1D4" presStyleIdx="19" presStyleCnt="31"/>
      <dgm:spPr/>
      <dgm:t>
        <a:bodyPr/>
        <a:lstStyle/>
        <a:p>
          <a:endParaRPr lang="zh-TW" altLang="en-US"/>
        </a:p>
      </dgm:t>
    </dgm:pt>
    <dgm:pt modelId="{0F9BDBF3-A229-4409-9399-667A8B30F4C4}" type="pres">
      <dgm:prSet presAssocID="{8AE89667-541D-462C-9FC0-0E2AF72EBD1B}" presName="hierRoot2" presStyleCnt="0">
        <dgm:presLayoutVars>
          <dgm:hierBranch val="init"/>
        </dgm:presLayoutVars>
      </dgm:prSet>
      <dgm:spPr/>
    </dgm:pt>
    <dgm:pt modelId="{C9014F49-2BBF-4C9A-B78F-0B7BF8F1E2BD}" type="pres">
      <dgm:prSet presAssocID="{8AE89667-541D-462C-9FC0-0E2AF72EBD1B}" presName="rootComposite" presStyleCnt="0"/>
      <dgm:spPr/>
    </dgm:pt>
    <dgm:pt modelId="{466EEDB4-EBF3-4925-BA44-404737124F24}" type="pres">
      <dgm:prSet presAssocID="{8AE89667-541D-462C-9FC0-0E2AF72EBD1B}" presName="rootText" presStyleLbl="node4" presStyleIdx="19" presStyleCnt="31" custScaleX="302069" custScaleY="38995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A59048F-BC57-436C-816A-C1744F72E7A8}" type="pres">
      <dgm:prSet presAssocID="{8AE89667-541D-462C-9FC0-0E2AF72EBD1B}" presName="rootConnector" presStyleLbl="node4" presStyleIdx="19" presStyleCnt="31"/>
      <dgm:spPr/>
      <dgm:t>
        <a:bodyPr/>
        <a:lstStyle/>
        <a:p>
          <a:endParaRPr lang="zh-TW" altLang="en-US"/>
        </a:p>
      </dgm:t>
    </dgm:pt>
    <dgm:pt modelId="{916924BF-EF85-44CE-85D5-09214C8A3A1B}" type="pres">
      <dgm:prSet presAssocID="{8AE89667-541D-462C-9FC0-0E2AF72EBD1B}" presName="hierChild4" presStyleCnt="0"/>
      <dgm:spPr/>
    </dgm:pt>
    <dgm:pt modelId="{670177EF-3D68-455B-870B-36DE4C792B89}" type="pres">
      <dgm:prSet presAssocID="{8AE89667-541D-462C-9FC0-0E2AF72EBD1B}" presName="hierChild5" presStyleCnt="0"/>
      <dgm:spPr/>
    </dgm:pt>
    <dgm:pt modelId="{FA85A084-E4D9-49B1-9C57-E477036081B1}" type="pres">
      <dgm:prSet presAssocID="{C822A47E-B747-44DC-927C-CD902B01857E}" presName="Name37" presStyleLbl="parChTrans1D4" presStyleIdx="20" presStyleCnt="31"/>
      <dgm:spPr/>
      <dgm:t>
        <a:bodyPr/>
        <a:lstStyle/>
        <a:p>
          <a:endParaRPr lang="zh-TW" altLang="en-US"/>
        </a:p>
      </dgm:t>
    </dgm:pt>
    <dgm:pt modelId="{F0BF1B33-DC64-4ECF-9727-8FD3638C5697}" type="pres">
      <dgm:prSet presAssocID="{2EBDCC38-E0C4-4372-9268-C964CA96C96F}" presName="hierRoot2" presStyleCnt="0">
        <dgm:presLayoutVars>
          <dgm:hierBranch val="init"/>
        </dgm:presLayoutVars>
      </dgm:prSet>
      <dgm:spPr/>
    </dgm:pt>
    <dgm:pt modelId="{54146045-7BDE-4DED-9314-4526310CA561}" type="pres">
      <dgm:prSet presAssocID="{2EBDCC38-E0C4-4372-9268-C964CA96C96F}" presName="rootComposite" presStyleCnt="0"/>
      <dgm:spPr/>
    </dgm:pt>
    <dgm:pt modelId="{607178DA-E516-435D-BBEC-049C87553077}" type="pres">
      <dgm:prSet presAssocID="{2EBDCC38-E0C4-4372-9268-C964CA96C96F}" presName="rootText" presStyleLbl="node4" presStyleIdx="20" presStyleCnt="31" custScaleX="308033" custScaleY="35659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467ACBF-9220-40A0-8C1F-2B97474635E4}" type="pres">
      <dgm:prSet presAssocID="{2EBDCC38-E0C4-4372-9268-C964CA96C96F}" presName="rootConnector" presStyleLbl="node4" presStyleIdx="20" presStyleCnt="31"/>
      <dgm:spPr/>
      <dgm:t>
        <a:bodyPr/>
        <a:lstStyle/>
        <a:p>
          <a:endParaRPr lang="zh-TW" altLang="en-US"/>
        </a:p>
      </dgm:t>
    </dgm:pt>
    <dgm:pt modelId="{3DE04A2A-9F99-4C05-B197-91D4514A0E27}" type="pres">
      <dgm:prSet presAssocID="{2EBDCC38-E0C4-4372-9268-C964CA96C96F}" presName="hierChild4" presStyleCnt="0"/>
      <dgm:spPr/>
    </dgm:pt>
    <dgm:pt modelId="{ACD9B9E3-5689-440D-BEC7-CB6CEE1F78CC}" type="pres">
      <dgm:prSet presAssocID="{2EBDCC38-E0C4-4372-9268-C964CA96C96F}" presName="hierChild5" presStyleCnt="0"/>
      <dgm:spPr/>
    </dgm:pt>
    <dgm:pt modelId="{DDD6DEBC-B1C0-4C79-8D1C-EBF1812363E3}" type="pres">
      <dgm:prSet presAssocID="{67C89558-C37A-48AB-9130-265C003A96BF}" presName="Name37" presStyleLbl="parChTrans1D4" presStyleIdx="21" presStyleCnt="31"/>
      <dgm:spPr/>
      <dgm:t>
        <a:bodyPr/>
        <a:lstStyle/>
        <a:p>
          <a:endParaRPr lang="zh-TW" altLang="en-US"/>
        </a:p>
      </dgm:t>
    </dgm:pt>
    <dgm:pt modelId="{7F967E12-39D3-4783-B3A3-C33AC83FD147}" type="pres">
      <dgm:prSet presAssocID="{3CD6380C-D2D3-42E2-B7DC-0422F3D040CF}" presName="hierRoot2" presStyleCnt="0">
        <dgm:presLayoutVars>
          <dgm:hierBranch val="init"/>
        </dgm:presLayoutVars>
      </dgm:prSet>
      <dgm:spPr/>
    </dgm:pt>
    <dgm:pt modelId="{517333F3-CB68-4195-8101-FFEBDB0FF5F6}" type="pres">
      <dgm:prSet presAssocID="{3CD6380C-D2D3-42E2-B7DC-0422F3D040CF}" presName="rootComposite" presStyleCnt="0"/>
      <dgm:spPr/>
    </dgm:pt>
    <dgm:pt modelId="{506D8796-516A-48AD-AA91-8233DF26F28D}" type="pres">
      <dgm:prSet presAssocID="{3CD6380C-D2D3-42E2-B7DC-0422F3D040CF}" presName="rootText" presStyleLbl="node4" presStyleIdx="21" presStyleCnt="31" custScaleX="386860" custScaleY="44791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B21B325-EE59-4E3A-B6B4-351665D684EC}" type="pres">
      <dgm:prSet presAssocID="{3CD6380C-D2D3-42E2-B7DC-0422F3D040CF}" presName="rootConnector" presStyleLbl="node4" presStyleIdx="21" presStyleCnt="31"/>
      <dgm:spPr/>
      <dgm:t>
        <a:bodyPr/>
        <a:lstStyle/>
        <a:p>
          <a:endParaRPr lang="zh-TW" altLang="en-US"/>
        </a:p>
      </dgm:t>
    </dgm:pt>
    <dgm:pt modelId="{59E69C5B-7B1C-4DEF-842C-0D3CFC618372}" type="pres">
      <dgm:prSet presAssocID="{3CD6380C-D2D3-42E2-B7DC-0422F3D040CF}" presName="hierChild4" presStyleCnt="0"/>
      <dgm:spPr/>
    </dgm:pt>
    <dgm:pt modelId="{F9664F55-D082-4B83-BAD2-142EC1482436}" type="pres">
      <dgm:prSet presAssocID="{3CD6380C-D2D3-42E2-B7DC-0422F3D040CF}" presName="hierChild5" presStyleCnt="0"/>
      <dgm:spPr/>
    </dgm:pt>
    <dgm:pt modelId="{84B4DFCB-BD15-4C28-B12C-3E81D9E0977E}" type="pres">
      <dgm:prSet presAssocID="{4BA885C1-FAFA-44B2-B98D-9DDEBF621D1C}" presName="hierChild5" presStyleCnt="0"/>
      <dgm:spPr/>
    </dgm:pt>
    <dgm:pt modelId="{7CBF21D0-5397-4F84-B44D-9593AB67B2E8}" type="pres">
      <dgm:prSet presAssocID="{EFB02599-9BB3-41C5-9E36-0BEEB69B30C1}" presName="Name37" presStyleLbl="parChTrans1D3" presStyleIdx="6" presStyleCnt="7"/>
      <dgm:spPr/>
      <dgm:t>
        <a:bodyPr/>
        <a:lstStyle/>
        <a:p>
          <a:endParaRPr lang="zh-TW" altLang="en-US"/>
        </a:p>
      </dgm:t>
    </dgm:pt>
    <dgm:pt modelId="{A84447E2-C552-472A-81BA-F675035B1D11}" type="pres">
      <dgm:prSet presAssocID="{0C2F4309-E457-4520-BC4B-51FE7C565BC4}" presName="hierRoot2" presStyleCnt="0">
        <dgm:presLayoutVars>
          <dgm:hierBranch val="init"/>
        </dgm:presLayoutVars>
      </dgm:prSet>
      <dgm:spPr/>
    </dgm:pt>
    <dgm:pt modelId="{6F3D4A0A-7A31-4A8A-A39D-528932C0ED69}" type="pres">
      <dgm:prSet presAssocID="{0C2F4309-E457-4520-BC4B-51FE7C565BC4}" presName="rootComposite" presStyleCnt="0"/>
      <dgm:spPr/>
    </dgm:pt>
    <dgm:pt modelId="{27417DD3-E750-4EB8-8997-75DC1C4B2B13}" type="pres">
      <dgm:prSet presAssocID="{0C2F4309-E457-4520-BC4B-51FE7C565BC4}" presName="rootText" presStyleLbl="node3" presStyleIdx="6" presStyleCnt="7" custScaleX="413586" custScaleY="27977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F682AB0-1055-46FD-BF0A-265E6CB6748A}" type="pres">
      <dgm:prSet presAssocID="{0C2F4309-E457-4520-BC4B-51FE7C565BC4}" presName="rootConnector" presStyleLbl="node3" presStyleIdx="6" presStyleCnt="7"/>
      <dgm:spPr/>
      <dgm:t>
        <a:bodyPr/>
        <a:lstStyle/>
        <a:p>
          <a:endParaRPr lang="zh-TW" altLang="en-US"/>
        </a:p>
      </dgm:t>
    </dgm:pt>
    <dgm:pt modelId="{C739117F-D847-4A7A-B46F-02932C009874}" type="pres">
      <dgm:prSet presAssocID="{0C2F4309-E457-4520-BC4B-51FE7C565BC4}" presName="hierChild4" presStyleCnt="0"/>
      <dgm:spPr/>
    </dgm:pt>
    <dgm:pt modelId="{903AD899-9FAD-4C70-B532-C9074F952DD9}" type="pres">
      <dgm:prSet presAssocID="{6A787016-0C3A-48EF-8858-3487121461F9}" presName="Name37" presStyleLbl="parChTrans1D4" presStyleIdx="22" presStyleCnt="31"/>
      <dgm:spPr/>
      <dgm:t>
        <a:bodyPr/>
        <a:lstStyle/>
        <a:p>
          <a:endParaRPr lang="zh-TW" altLang="en-US"/>
        </a:p>
      </dgm:t>
    </dgm:pt>
    <dgm:pt modelId="{C19145BA-45DC-4DAB-874F-27C52B29489C}" type="pres">
      <dgm:prSet presAssocID="{C55330FB-A546-41DB-A959-849E1EC64A05}" presName="hierRoot2" presStyleCnt="0">
        <dgm:presLayoutVars>
          <dgm:hierBranch val="init"/>
        </dgm:presLayoutVars>
      </dgm:prSet>
      <dgm:spPr/>
    </dgm:pt>
    <dgm:pt modelId="{5231A8E4-E872-4FE6-A843-96DF9066E5F6}" type="pres">
      <dgm:prSet presAssocID="{C55330FB-A546-41DB-A959-849E1EC64A05}" presName="rootComposite" presStyleCnt="0"/>
      <dgm:spPr/>
    </dgm:pt>
    <dgm:pt modelId="{CD2BEF11-CE1C-453B-BC0D-7A586ECBF60E}" type="pres">
      <dgm:prSet presAssocID="{C55330FB-A546-41DB-A959-849E1EC64A05}" presName="rootText" presStyleLbl="node4" presStyleIdx="22" presStyleCnt="31" custScaleX="465142" custScaleY="37707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1908188-74FA-4A4A-A930-FCEB0554AEE8}" type="pres">
      <dgm:prSet presAssocID="{C55330FB-A546-41DB-A959-849E1EC64A05}" presName="rootConnector" presStyleLbl="node4" presStyleIdx="22" presStyleCnt="31"/>
      <dgm:spPr/>
      <dgm:t>
        <a:bodyPr/>
        <a:lstStyle/>
        <a:p>
          <a:endParaRPr lang="zh-TW" altLang="en-US"/>
        </a:p>
      </dgm:t>
    </dgm:pt>
    <dgm:pt modelId="{03DAB3E8-73A7-482C-9750-A0471347BAD7}" type="pres">
      <dgm:prSet presAssocID="{C55330FB-A546-41DB-A959-849E1EC64A05}" presName="hierChild4" presStyleCnt="0"/>
      <dgm:spPr/>
    </dgm:pt>
    <dgm:pt modelId="{67049753-69A1-40EE-9938-1323A2580703}" type="pres">
      <dgm:prSet presAssocID="{C55330FB-A546-41DB-A959-849E1EC64A05}" presName="hierChild5" presStyleCnt="0"/>
      <dgm:spPr/>
    </dgm:pt>
    <dgm:pt modelId="{655B8141-3E6E-45F5-BC73-1173FE171590}" type="pres">
      <dgm:prSet presAssocID="{41BD56A2-FD58-4263-BAB7-BC27121F3256}" presName="Name37" presStyleLbl="parChTrans1D4" presStyleIdx="23" presStyleCnt="31"/>
      <dgm:spPr/>
      <dgm:t>
        <a:bodyPr/>
        <a:lstStyle/>
        <a:p>
          <a:endParaRPr lang="zh-TW" altLang="en-US"/>
        </a:p>
      </dgm:t>
    </dgm:pt>
    <dgm:pt modelId="{3BF93B7F-D8A0-4B40-9D88-83DA0C6ED98C}" type="pres">
      <dgm:prSet presAssocID="{62284543-80AE-4B91-A0E8-4521D26E4AAB}" presName="hierRoot2" presStyleCnt="0">
        <dgm:presLayoutVars>
          <dgm:hierBranch val="init"/>
        </dgm:presLayoutVars>
      </dgm:prSet>
      <dgm:spPr/>
    </dgm:pt>
    <dgm:pt modelId="{F76C0EE2-6DED-41C1-B6CE-6D4DC90D442A}" type="pres">
      <dgm:prSet presAssocID="{62284543-80AE-4B91-A0E8-4521D26E4AAB}" presName="rootComposite" presStyleCnt="0"/>
      <dgm:spPr/>
    </dgm:pt>
    <dgm:pt modelId="{D89D08EC-46EC-4110-B202-E7ED82EC0F4D}" type="pres">
      <dgm:prSet presAssocID="{62284543-80AE-4B91-A0E8-4521D26E4AAB}" presName="rootText" presStyleLbl="node4" presStyleIdx="23" presStyleCnt="31" custScaleX="491664" custScaleY="376067" custLinFactNeighborX="-5378" custLinFactNeighborY="-1743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E36DF00-C71A-4F92-9CBF-DFA4A40259BA}" type="pres">
      <dgm:prSet presAssocID="{62284543-80AE-4B91-A0E8-4521D26E4AAB}" presName="rootConnector" presStyleLbl="node4" presStyleIdx="23" presStyleCnt="31"/>
      <dgm:spPr/>
      <dgm:t>
        <a:bodyPr/>
        <a:lstStyle/>
        <a:p>
          <a:endParaRPr lang="zh-TW" altLang="en-US"/>
        </a:p>
      </dgm:t>
    </dgm:pt>
    <dgm:pt modelId="{FA9E64E3-33C9-4A88-8413-9644BAE8E5B0}" type="pres">
      <dgm:prSet presAssocID="{62284543-80AE-4B91-A0E8-4521D26E4AAB}" presName="hierChild4" presStyleCnt="0"/>
      <dgm:spPr/>
    </dgm:pt>
    <dgm:pt modelId="{47B040C4-7389-449A-A297-99905381176A}" type="pres">
      <dgm:prSet presAssocID="{62284543-80AE-4B91-A0E8-4521D26E4AAB}" presName="hierChild5" presStyleCnt="0"/>
      <dgm:spPr/>
    </dgm:pt>
    <dgm:pt modelId="{DB68B678-B7F4-40A8-8AE0-C94FC42EC87D}" type="pres">
      <dgm:prSet presAssocID="{9C9C6933-12D1-4732-9391-F49D298509DD}" presName="Name37" presStyleLbl="parChTrans1D4" presStyleIdx="24" presStyleCnt="31"/>
      <dgm:spPr/>
      <dgm:t>
        <a:bodyPr/>
        <a:lstStyle/>
        <a:p>
          <a:endParaRPr lang="zh-TW" altLang="en-US"/>
        </a:p>
      </dgm:t>
    </dgm:pt>
    <dgm:pt modelId="{6779D394-FD85-4F64-A19B-11E782D7A120}" type="pres">
      <dgm:prSet presAssocID="{92A872E6-EE50-4A54-8502-CF06459F2FF5}" presName="hierRoot2" presStyleCnt="0">
        <dgm:presLayoutVars>
          <dgm:hierBranch val="init"/>
        </dgm:presLayoutVars>
      </dgm:prSet>
      <dgm:spPr/>
    </dgm:pt>
    <dgm:pt modelId="{56F72609-875E-46F7-A8B4-E8BBC111996D}" type="pres">
      <dgm:prSet presAssocID="{92A872E6-EE50-4A54-8502-CF06459F2FF5}" presName="rootComposite" presStyleCnt="0"/>
      <dgm:spPr/>
    </dgm:pt>
    <dgm:pt modelId="{35E308AF-DE07-4A2A-ABA4-51005ADC6A4F}" type="pres">
      <dgm:prSet presAssocID="{92A872E6-EE50-4A54-8502-CF06459F2FF5}" presName="rootText" presStyleLbl="node4" presStyleIdx="24" presStyleCnt="31" custScaleX="468707" custScaleY="46260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22494AE-E561-44DE-9AB1-6BE743C708FE}" type="pres">
      <dgm:prSet presAssocID="{92A872E6-EE50-4A54-8502-CF06459F2FF5}" presName="rootConnector" presStyleLbl="node4" presStyleIdx="24" presStyleCnt="31"/>
      <dgm:spPr/>
      <dgm:t>
        <a:bodyPr/>
        <a:lstStyle/>
        <a:p>
          <a:endParaRPr lang="zh-TW" altLang="en-US"/>
        </a:p>
      </dgm:t>
    </dgm:pt>
    <dgm:pt modelId="{AE4F25F7-CE97-4063-91F0-42F1E7EB56EC}" type="pres">
      <dgm:prSet presAssocID="{92A872E6-EE50-4A54-8502-CF06459F2FF5}" presName="hierChild4" presStyleCnt="0"/>
      <dgm:spPr/>
    </dgm:pt>
    <dgm:pt modelId="{4FC0FE6A-353E-4D4D-B924-8FD0267A0329}" type="pres">
      <dgm:prSet presAssocID="{92A872E6-EE50-4A54-8502-CF06459F2FF5}" presName="hierChild5" presStyleCnt="0"/>
      <dgm:spPr/>
    </dgm:pt>
    <dgm:pt modelId="{07D44A7C-2066-46CE-818A-A01484030B80}" type="pres">
      <dgm:prSet presAssocID="{9F582F4E-AA7B-494C-B6F2-1F60601478AC}" presName="Name37" presStyleLbl="parChTrans1D4" presStyleIdx="25" presStyleCnt="31"/>
      <dgm:spPr/>
      <dgm:t>
        <a:bodyPr/>
        <a:lstStyle/>
        <a:p>
          <a:endParaRPr lang="zh-TW" altLang="en-US"/>
        </a:p>
      </dgm:t>
    </dgm:pt>
    <dgm:pt modelId="{AB24B50D-8359-427D-B962-CEBE1D1E387A}" type="pres">
      <dgm:prSet presAssocID="{D607B53E-088E-4CE8-B4C4-CE5979DDF034}" presName="hierRoot2" presStyleCnt="0">
        <dgm:presLayoutVars>
          <dgm:hierBranch val="init"/>
        </dgm:presLayoutVars>
      </dgm:prSet>
      <dgm:spPr/>
    </dgm:pt>
    <dgm:pt modelId="{88239FC5-DCCE-4898-B814-0AC94B047698}" type="pres">
      <dgm:prSet presAssocID="{D607B53E-088E-4CE8-B4C4-CE5979DDF034}" presName="rootComposite" presStyleCnt="0"/>
      <dgm:spPr/>
    </dgm:pt>
    <dgm:pt modelId="{175A37AC-FC73-4821-AA6C-2DF090BB5A39}" type="pres">
      <dgm:prSet presAssocID="{D607B53E-088E-4CE8-B4C4-CE5979DDF034}" presName="rootText" presStyleLbl="node4" presStyleIdx="25" presStyleCnt="31" custScaleX="561528" custScaleY="39747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CFD5254-24B1-4076-933E-4441BE267EA7}" type="pres">
      <dgm:prSet presAssocID="{D607B53E-088E-4CE8-B4C4-CE5979DDF034}" presName="rootConnector" presStyleLbl="node4" presStyleIdx="25" presStyleCnt="31"/>
      <dgm:spPr/>
      <dgm:t>
        <a:bodyPr/>
        <a:lstStyle/>
        <a:p>
          <a:endParaRPr lang="zh-TW" altLang="en-US"/>
        </a:p>
      </dgm:t>
    </dgm:pt>
    <dgm:pt modelId="{0DB184B7-4B6E-4D71-B783-7F616C24BC2E}" type="pres">
      <dgm:prSet presAssocID="{D607B53E-088E-4CE8-B4C4-CE5979DDF034}" presName="hierChild4" presStyleCnt="0"/>
      <dgm:spPr/>
    </dgm:pt>
    <dgm:pt modelId="{1C72876A-F64F-4295-B325-06A1D7E8B033}" type="pres">
      <dgm:prSet presAssocID="{D607B53E-088E-4CE8-B4C4-CE5979DDF034}" presName="hierChild5" presStyleCnt="0"/>
      <dgm:spPr/>
    </dgm:pt>
    <dgm:pt modelId="{4037081A-7217-4C4A-AD8D-14729B969838}" type="pres">
      <dgm:prSet presAssocID="{3F570706-FB03-464F-A18C-E1F12F47E243}" presName="Name37" presStyleLbl="parChTrans1D4" presStyleIdx="26" presStyleCnt="31"/>
      <dgm:spPr/>
      <dgm:t>
        <a:bodyPr/>
        <a:lstStyle/>
        <a:p>
          <a:endParaRPr lang="zh-TW" altLang="en-US"/>
        </a:p>
      </dgm:t>
    </dgm:pt>
    <dgm:pt modelId="{F1C2C44A-CF8D-431F-AE8B-0A4BAF41589E}" type="pres">
      <dgm:prSet presAssocID="{864D2814-AB3B-4CA3-A898-62F1F8B40788}" presName="hierRoot2" presStyleCnt="0">
        <dgm:presLayoutVars>
          <dgm:hierBranch val="init"/>
        </dgm:presLayoutVars>
      </dgm:prSet>
      <dgm:spPr/>
    </dgm:pt>
    <dgm:pt modelId="{2DF5F0A0-1C92-4E62-A1F7-F0C187A7BAD5}" type="pres">
      <dgm:prSet presAssocID="{864D2814-AB3B-4CA3-A898-62F1F8B40788}" presName="rootComposite" presStyleCnt="0"/>
      <dgm:spPr/>
    </dgm:pt>
    <dgm:pt modelId="{1ED414AE-8255-4408-9DA4-CFFA34165D60}" type="pres">
      <dgm:prSet presAssocID="{864D2814-AB3B-4CA3-A898-62F1F8B40788}" presName="rootText" presStyleLbl="node4" presStyleIdx="26" presStyleCnt="31" custScaleX="546105" custScaleY="43318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AA4DD7A-0580-48D7-A6A1-96E564B365FE}" type="pres">
      <dgm:prSet presAssocID="{864D2814-AB3B-4CA3-A898-62F1F8B40788}" presName="rootConnector" presStyleLbl="node4" presStyleIdx="26" presStyleCnt="31"/>
      <dgm:spPr/>
      <dgm:t>
        <a:bodyPr/>
        <a:lstStyle/>
        <a:p>
          <a:endParaRPr lang="zh-TW" altLang="en-US"/>
        </a:p>
      </dgm:t>
    </dgm:pt>
    <dgm:pt modelId="{9C869F49-B88E-460D-ADDD-AB648137F9FC}" type="pres">
      <dgm:prSet presAssocID="{864D2814-AB3B-4CA3-A898-62F1F8B40788}" presName="hierChild4" presStyleCnt="0"/>
      <dgm:spPr/>
    </dgm:pt>
    <dgm:pt modelId="{248739C4-1B99-416E-A78D-B832C44F70D4}" type="pres">
      <dgm:prSet presAssocID="{864D2814-AB3B-4CA3-A898-62F1F8B40788}" presName="hierChild5" presStyleCnt="0"/>
      <dgm:spPr/>
    </dgm:pt>
    <dgm:pt modelId="{7C72F100-5055-4600-9591-A7CF244F50F9}" type="pres">
      <dgm:prSet presAssocID="{B3C0CFD7-8B21-4EF2-9F57-63DE024EEB98}" presName="Name37" presStyleLbl="parChTrans1D4" presStyleIdx="27" presStyleCnt="31"/>
      <dgm:spPr/>
      <dgm:t>
        <a:bodyPr/>
        <a:lstStyle/>
        <a:p>
          <a:endParaRPr lang="zh-TW" altLang="en-US"/>
        </a:p>
      </dgm:t>
    </dgm:pt>
    <dgm:pt modelId="{169A58BF-C62C-4875-BC69-FF26C57E711A}" type="pres">
      <dgm:prSet presAssocID="{1D912190-9E3D-4D4A-94F4-BE591AC1BF29}" presName="hierRoot2" presStyleCnt="0">
        <dgm:presLayoutVars>
          <dgm:hierBranch val="init"/>
        </dgm:presLayoutVars>
      </dgm:prSet>
      <dgm:spPr/>
    </dgm:pt>
    <dgm:pt modelId="{5691645D-A3F6-4389-ADAB-312B86AB5F13}" type="pres">
      <dgm:prSet presAssocID="{1D912190-9E3D-4D4A-94F4-BE591AC1BF29}" presName="rootComposite" presStyleCnt="0"/>
      <dgm:spPr/>
    </dgm:pt>
    <dgm:pt modelId="{A5D1E252-150E-49A3-973B-F102499B9DA4}" type="pres">
      <dgm:prSet presAssocID="{1D912190-9E3D-4D4A-94F4-BE591AC1BF29}" presName="rootText" presStyleLbl="node4" presStyleIdx="27" presStyleCnt="31" custScaleX="552123" custScaleY="3824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B84F42F-60EB-4EA5-866C-C07803D37B85}" type="pres">
      <dgm:prSet presAssocID="{1D912190-9E3D-4D4A-94F4-BE591AC1BF29}" presName="rootConnector" presStyleLbl="node4" presStyleIdx="27" presStyleCnt="31"/>
      <dgm:spPr/>
      <dgm:t>
        <a:bodyPr/>
        <a:lstStyle/>
        <a:p>
          <a:endParaRPr lang="zh-TW" altLang="en-US"/>
        </a:p>
      </dgm:t>
    </dgm:pt>
    <dgm:pt modelId="{9DDB6E59-A538-45F6-9FED-C506F95F3BF8}" type="pres">
      <dgm:prSet presAssocID="{1D912190-9E3D-4D4A-94F4-BE591AC1BF29}" presName="hierChild4" presStyleCnt="0"/>
      <dgm:spPr/>
    </dgm:pt>
    <dgm:pt modelId="{36C041F0-1914-491E-A2AA-2D2F6A548ACB}" type="pres">
      <dgm:prSet presAssocID="{1D912190-9E3D-4D4A-94F4-BE591AC1BF29}" presName="hierChild5" presStyleCnt="0"/>
      <dgm:spPr/>
    </dgm:pt>
    <dgm:pt modelId="{BABD5E11-FB09-4063-8CB0-BF9E6C87124D}" type="pres">
      <dgm:prSet presAssocID="{7A087D86-E1EA-43F7-B9A2-2E37AC9A346D}" presName="Name37" presStyleLbl="parChTrans1D4" presStyleIdx="28" presStyleCnt="31"/>
      <dgm:spPr/>
      <dgm:t>
        <a:bodyPr/>
        <a:lstStyle/>
        <a:p>
          <a:endParaRPr lang="zh-TW" altLang="en-US"/>
        </a:p>
      </dgm:t>
    </dgm:pt>
    <dgm:pt modelId="{A0DD840E-E9EA-48B7-A9C7-41CD72CAC86E}" type="pres">
      <dgm:prSet presAssocID="{1A664B1D-4EA6-4CDF-A17E-93A046D408D9}" presName="hierRoot2" presStyleCnt="0">
        <dgm:presLayoutVars>
          <dgm:hierBranch val="init"/>
        </dgm:presLayoutVars>
      </dgm:prSet>
      <dgm:spPr/>
    </dgm:pt>
    <dgm:pt modelId="{6C772454-CAC2-4E0C-932E-FEABCF200242}" type="pres">
      <dgm:prSet presAssocID="{1A664B1D-4EA6-4CDF-A17E-93A046D408D9}" presName="rootComposite" presStyleCnt="0"/>
      <dgm:spPr/>
    </dgm:pt>
    <dgm:pt modelId="{7A332EA9-5D5C-4D3A-89AC-64F9FABC5C9F}" type="pres">
      <dgm:prSet presAssocID="{1A664B1D-4EA6-4CDF-A17E-93A046D408D9}" presName="rootText" presStyleLbl="node4" presStyleIdx="28" presStyleCnt="31" custScaleX="513219" custScaleY="42030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473A165-9238-447D-BE37-627DBF8CCBBD}" type="pres">
      <dgm:prSet presAssocID="{1A664B1D-4EA6-4CDF-A17E-93A046D408D9}" presName="rootConnector" presStyleLbl="node4" presStyleIdx="28" presStyleCnt="31"/>
      <dgm:spPr/>
      <dgm:t>
        <a:bodyPr/>
        <a:lstStyle/>
        <a:p>
          <a:endParaRPr lang="zh-TW" altLang="en-US"/>
        </a:p>
      </dgm:t>
    </dgm:pt>
    <dgm:pt modelId="{9FF24EE7-573A-4188-968B-C48396190170}" type="pres">
      <dgm:prSet presAssocID="{1A664B1D-4EA6-4CDF-A17E-93A046D408D9}" presName="hierChild4" presStyleCnt="0"/>
      <dgm:spPr/>
    </dgm:pt>
    <dgm:pt modelId="{6EE135D1-A991-4E6B-9A47-F5439264098C}" type="pres">
      <dgm:prSet presAssocID="{1A664B1D-4EA6-4CDF-A17E-93A046D408D9}" presName="hierChild5" presStyleCnt="0"/>
      <dgm:spPr/>
    </dgm:pt>
    <dgm:pt modelId="{329651C4-135F-442D-8D4D-FF70AD6DE1D5}" type="pres">
      <dgm:prSet presAssocID="{66049A57-BF72-4310-91CE-E5C9E433D681}" presName="Name37" presStyleLbl="parChTrans1D4" presStyleIdx="29" presStyleCnt="31"/>
      <dgm:spPr/>
      <dgm:t>
        <a:bodyPr/>
        <a:lstStyle/>
        <a:p>
          <a:endParaRPr lang="zh-TW" altLang="en-US"/>
        </a:p>
      </dgm:t>
    </dgm:pt>
    <dgm:pt modelId="{EE4C756B-95F1-49E5-8A80-4896D1407500}" type="pres">
      <dgm:prSet presAssocID="{53A9AD6C-4C95-4A36-B5D0-F29264041011}" presName="hierRoot2" presStyleCnt="0">
        <dgm:presLayoutVars>
          <dgm:hierBranch val="init"/>
        </dgm:presLayoutVars>
      </dgm:prSet>
      <dgm:spPr/>
    </dgm:pt>
    <dgm:pt modelId="{B063A240-BD49-4FCE-B297-F195841B6037}" type="pres">
      <dgm:prSet presAssocID="{53A9AD6C-4C95-4A36-B5D0-F29264041011}" presName="rootComposite" presStyleCnt="0"/>
      <dgm:spPr/>
    </dgm:pt>
    <dgm:pt modelId="{A90FD2DA-943C-4007-BDCE-A7AC8D1A74A9}" type="pres">
      <dgm:prSet presAssocID="{53A9AD6C-4C95-4A36-B5D0-F29264041011}" presName="rootText" presStyleLbl="node4" presStyleIdx="29" presStyleCnt="31" custScaleX="383655" custScaleY="34972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0FCF79E-DB51-4EB3-BC61-0928ABD50C1D}" type="pres">
      <dgm:prSet presAssocID="{53A9AD6C-4C95-4A36-B5D0-F29264041011}" presName="rootConnector" presStyleLbl="node4" presStyleIdx="29" presStyleCnt="31"/>
      <dgm:spPr/>
      <dgm:t>
        <a:bodyPr/>
        <a:lstStyle/>
        <a:p>
          <a:endParaRPr lang="zh-TW" altLang="en-US"/>
        </a:p>
      </dgm:t>
    </dgm:pt>
    <dgm:pt modelId="{1BD95558-A4DA-4B4F-879C-B4B3B4561EDB}" type="pres">
      <dgm:prSet presAssocID="{53A9AD6C-4C95-4A36-B5D0-F29264041011}" presName="hierChild4" presStyleCnt="0"/>
      <dgm:spPr/>
    </dgm:pt>
    <dgm:pt modelId="{7C1EC0E1-EE33-409C-AF28-73098D3F44C3}" type="pres">
      <dgm:prSet presAssocID="{53A9AD6C-4C95-4A36-B5D0-F29264041011}" presName="hierChild5" presStyleCnt="0"/>
      <dgm:spPr/>
    </dgm:pt>
    <dgm:pt modelId="{22775404-81D7-468B-A579-066673AB2B6B}" type="pres">
      <dgm:prSet presAssocID="{B95EC668-CE22-48C6-B207-EEAD9F431396}" presName="Name37" presStyleLbl="parChTrans1D4" presStyleIdx="30" presStyleCnt="31"/>
      <dgm:spPr/>
      <dgm:t>
        <a:bodyPr/>
        <a:lstStyle/>
        <a:p>
          <a:endParaRPr lang="zh-TW" altLang="en-US"/>
        </a:p>
      </dgm:t>
    </dgm:pt>
    <dgm:pt modelId="{4F8F0F77-4510-45EB-B0BE-5FF29A40E8FF}" type="pres">
      <dgm:prSet presAssocID="{05C8A9C2-0F61-4C2F-B54E-39810513DDCE}" presName="hierRoot2" presStyleCnt="0">
        <dgm:presLayoutVars>
          <dgm:hierBranch val="init"/>
        </dgm:presLayoutVars>
      </dgm:prSet>
      <dgm:spPr/>
    </dgm:pt>
    <dgm:pt modelId="{6B028A6D-675E-4B9B-85D0-882D899B8FBA}" type="pres">
      <dgm:prSet presAssocID="{05C8A9C2-0F61-4C2F-B54E-39810513DDCE}" presName="rootComposite" presStyleCnt="0"/>
      <dgm:spPr/>
    </dgm:pt>
    <dgm:pt modelId="{FC507063-5D9B-47DB-85C4-FC7ED2D00F57}" type="pres">
      <dgm:prSet presAssocID="{05C8A9C2-0F61-4C2F-B54E-39810513DDCE}" presName="rootText" presStyleLbl="node4" presStyleIdx="30" presStyleCnt="31" custScaleX="652955" custScaleY="42414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3F6BF7B-9DB8-41B5-A6D6-F9052813F5C8}" type="pres">
      <dgm:prSet presAssocID="{05C8A9C2-0F61-4C2F-B54E-39810513DDCE}" presName="rootConnector" presStyleLbl="node4" presStyleIdx="30" presStyleCnt="31"/>
      <dgm:spPr/>
      <dgm:t>
        <a:bodyPr/>
        <a:lstStyle/>
        <a:p>
          <a:endParaRPr lang="zh-TW" altLang="en-US"/>
        </a:p>
      </dgm:t>
    </dgm:pt>
    <dgm:pt modelId="{C6D063D6-9661-4A11-92CB-A53C2F7AB80A}" type="pres">
      <dgm:prSet presAssocID="{05C8A9C2-0F61-4C2F-B54E-39810513DDCE}" presName="hierChild4" presStyleCnt="0"/>
      <dgm:spPr/>
    </dgm:pt>
    <dgm:pt modelId="{8F2248FC-F993-42DF-B0B4-D7AC37A8A26D}" type="pres">
      <dgm:prSet presAssocID="{05C8A9C2-0F61-4C2F-B54E-39810513DDCE}" presName="hierChild5" presStyleCnt="0"/>
      <dgm:spPr/>
    </dgm:pt>
    <dgm:pt modelId="{052C8AD8-4798-4FAE-A93E-DE34118EFE5C}" type="pres">
      <dgm:prSet presAssocID="{0C2F4309-E457-4520-BC4B-51FE7C565BC4}" presName="hierChild5" presStyleCnt="0"/>
      <dgm:spPr/>
    </dgm:pt>
    <dgm:pt modelId="{52F874F5-F349-4DFF-AF0F-9317A3EA32C1}" type="pres">
      <dgm:prSet presAssocID="{D4A868ED-8724-4AF4-87A0-EDE5C9601C00}" presName="hierChild5" presStyleCnt="0"/>
      <dgm:spPr/>
    </dgm:pt>
    <dgm:pt modelId="{8D2FF761-84A9-4A85-BB2A-9FE5BD68BB27}" type="pres">
      <dgm:prSet presAssocID="{A20030FC-63D5-4892-9A63-28073DF3F532}" presName="hierChild3" presStyleCnt="0"/>
      <dgm:spPr/>
    </dgm:pt>
  </dgm:ptLst>
  <dgm:cxnLst>
    <dgm:cxn modelId="{DD002F1A-EBA5-4866-B01B-0F3DBA302221}" type="presOf" srcId="{B9254866-EC2F-4DF2-9ABE-28DC1FDD4214}" destId="{1F3F0BDC-BAEE-4AA7-8C83-EF5D3E6E3AD6}" srcOrd="0" destOrd="0" presId="urn:microsoft.com/office/officeart/2005/8/layout/orgChart1"/>
    <dgm:cxn modelId="{CED0A955-081C-4226-A61F-698E98D48080}" type="presOf" srcId="{92A872E6-EE50-4A54-8502-CF06459F2FF5}" destId="{35E308AF-DE07-4A2A-ABA4-51005ADC6A4F}" srcOrd="0" destOrd="0" presId="urn:microsoft.com/office/officeart/2005/8/layout/orgChart1"/>
    <dgm:cxn modelId="{1680D2E3-3FBC-4787-81F8-BAAC38188335}" type="presOf" srcId="{641BB3F9-1B5A-4AAA-BFC1-7980557EC5A8}" destId="{8A4E2808-853D-4412-86DF-ED93DA09598A}" srcOrd="0" destOrd="0" presId="urn:microsoft.com/office/officeart/2005/8/layout/orgChart1"/>
    <dgm:cxn modelId="{C812A299-FFDB-4200-B577-72D49009DBB1}" type="presOf" srcId="{41BD56A2-FD58-4263-BAB7-BC27121F3256}" destId="{655B8141-3E6E-45F5-BC73-1173FE171590}" srcOrd="0" destOrd="0" presId="urn:microsoft.com/office/officeart/2005/8/layout/orgChart1"/>
    <dgm:cxn modelId="{ABEDCF85-5EBA-42C0-9A89-F83FC34BC6D8}" type="presOf" srcId="{5E2919C9-B25F-409A-A959-71E49B5EE8BF}" destId="{8E60E4C9-DB75-40DD-AE0B-980F796C7C65}" srcOrd="0" destOrd="0" presId="urn:microsoft.com/office/officeart/2005/8/layout/orgChart1"/>
    <dgm:cxn modelId="{FC562790-DD7D-4F54-A199-1CEC57F620A9}" srcId="{0C2F4309-E457-4520-BC4B-51FE7C565BC4}" destId="{864D2814-AB3B-4CA3-A898-62F1F8B40788}" srcOrd="4" destOrd="0" parTransId="{3F570706-FB03-464F-A18C-E1F12F47E243}" sibTransId="{FCEB95F8-E318-4077-A696-08ACEBCA0148}"/>
    <dgm:cxn modelId="{E4A9FEE0-950B-4992-A199-A796AA2E1F19}" srcId="{E7DE2AA5-2FFB-498A-B798-0E4CE295C413}" destId="{F865BF27-94DD-402D-99DF-DBF4E6C05BEC}" srcOrd="0" destOrd="0" parTransId="{CAFFAEA5-B3A5-4506-8AEB-2AB9A4BA347E}" sibTransId="{8C4F34D9-3245-4B60-802B-84CE7579F15D}"/>
    <dgm:cxn modelId="{0248DDBA-EB35-4D3E-8CBC-2B7A1C903DC7}" type="presOf" srcId="{C55330FB-A546-41DB-A959-849E1EC64A05}" destId="{CD2BEF11-CE1C-453B-BC0D-7A586ECBF60E}" srcOrd="0" destOrd="0" presId="urn:microsoft.com/office/officeart/2005/8/layout/orgChart1"/>
    <dgm:cxn modelId="{B64CF515-34DC-4CFD-86EF-994BDF61F47E}" srcId="{49580B4B-E32F-4B80-9217-E41700B3043C}" destId="{1416008D-4940-4697-A4E6-C4C380DBE478}" srcOrd="0" destOrd="0" parTransId="{8D66C96A-D782-42F3-BE5F-FA206CEE246B}" sibTransId="{04D571EE-6E4C-475C-ADE1-593AAAA16202}"/>
    <dgm:cxn modelId="{AD04D5A5-8BA7-40B5-96C3-3581CF10EF33}" srcId="{0C2F4309-E457-4520-BC4B-51FE7C565BC4}" destId="{05C8A9C2-0F61-4C2F-B54E-39810513DDCE}" srcOrd="8" destOrd="0" parTransId="{B95EC668-CE22-48C6-B207-EEAD9F431396}" sibTransId="{27ED2ABB-462C-4FAE-A98E-DFB47FF936B9}"/>
    <dgm:cxn modelId="{3E386183-4F02-4416-91CE-850A0CAB4CE8}" type="presOf" srcId="{CAFFAEA5-B3A5-4506-8AEB-2AB9A4BA347E}" destId="{78D9A0DA-B446-4974-ABC8-03BE59ABF2C2}" srcOrd="0" destOrd="0" presId="urn:microsoft.com/office/officeart/2005/8/layout/orgChart1"/>
    <dgm:cxn modelId="{206978B1-4DC1-47A0-B9BD-71427142873D}" type="presOf" srcId="{92A872E6-EE50-4A54-8502-CF06459F2FF5}" destId="{722494AE-E561-44DE-9AB1-6BE743C708FE}" srcOrd="1" destOrd="0" presId="urn:microsoft.com/office/officeart/2005/8/layout/orgChart1"/>
    <dgm:cxn modelId="{8183AB58-883A-407C-9C36-14CC6003DDCB}" srcId="{6580C86B-1FE4-49D4-B120-92E42A60DE29}" destId="{0B0593D1-4D4D-4537-B139-A36685B72CF0}" srcOrd="3" destOrd="0" parTransId="{A5180EAE-8233-475C-81D0-E81D5C4BE340}" sibTransId="{B21BD1BA-7BBE-4A26-AB25-811A53163738}"/>
    <dgm:cxn modelId="{0C3B239B-27C2-44F3-AFC9-BAD5AA51D205}" type="presOf" srcId="{DFECBBAF-876A-4A25-802A-447A968A3162}" destId="{05307892-3757-4EC7-B15D-B7680D1D1B4E}" srcOrd="0" destOrd="0" presId="urn:microsoft.com/office/officeart/2005/8/layout/orgChart1"/>
    <dgm:cxn modelId="{010A3792-0843-4DD0-B2FB-F912E72E5ECE}" type="presOf" srcId="{0B0593D1-4D4D-4537-B139-A36685B72CF0}" destId="{B1C1F2DA-37A4-4121-80FC-6D3BCAE42994}" srcOrd="1" destOrd="0" presId="urn:microsoft.com/office/officeart/2005/8/layout/orgChart1"/>
    <dgm:cxn modelId="{CCE0E37E-4A6D-47A1-BFC1-FD631ADA3AA4}" type="presOf" srcId="{3A1AC680-5483-45A4-805D-A2AB6EB053CB}" destId="{4C254D68-9914-4E31-9A60-F8FBF76F8CD4}" srcOrd="1" destOrd="0" presId="urn:microsoft.com/office/officeart/2005/8/layout/orgChart1"/>
    <dgm:cxn modelId="{4512BA15-8C03-4E52-A3C6-9D539B99CAAF}" type="presOf" srcId="{3CD6380C-D2D3-42E2-B7DC-0422F3D040CF}" destId="{506D8796-516A-48AD-AA91-8233DF26F28D}" srcOrd="0" destOrd="0" presId="urn:microsoft.com/office/officeart/2005/8/layout/orgChart1"/>
    <dgm:cxn modelId="{7D305B10-72F2-437E-80AA-709D322B5A96}" type="presOf" srcId="{6580C86B-1FE4-49D4-B120-92E42A60DE29}" destId="{F539B38B-A5A8-42C1-BEF7-955855640E05}" srcOrd="1" destOrd="0" presId="urn:microsoft.com/office/officeart/2005/8/layout/orgChart1"/>
    <dgm:cxn modelId="{33D0E74B-2425-4D38-A276-F25EFAF73AD6}" type="presOf" srcId="{9BE7375A-7982-4C7B-A7AB-B311709F1D55}" destId="{8A101060-9C94-4A00-A8AD-9C846E6EB38A}" srcOrd="0" destOrd="0" presId="urn:microsoft.com/office/officeart/2005/8/layout/orgChart1"/>
    <dgm:cxn modelId="{1AB1897B-7BAB-4CA2-888B-F81B490E9420}" srcId="{E59DB9CB-72F4-46F5-AAF4-7672F392C624}" destId="{99F36A88-0B35-4C07-95A0-1BEE5EFC9EE5}" srcOrd="0" destOrd="0" parTransId="{A744C513-BBF2-498E-8264-1AAD05F9228D}" sibTransId="{ED88B68B-C8FE-4E8A-84DD-3632574AEFBD}"/>
    <dgm:cxn modelId="{DA5D284E-67A5-40C6-8B87-84AE24739BA1}" type="presOf" srcId="{A744C513-BBF2-498E-8264-1AAD05F9228D}" destId="{4173EB1E-620C-4287-BC79-8FF757497B3E}" srcOrd="0" destOrd="0" presId="urn:microsoft.com/office/officeart/2005/8/layout/orgChart1"/>
    <dgm:cxn modelId="{F58ECF2E-1290-471F-B10F-9267DB9F4410}" type="presOf" srcId="{B95EC668-CE22-48C6-B207-EEAD9F431396}" destId="{22775404-81D7-468B-A579-066673AB2B6B}" srcOrd="0" destOrd="0" presId="urn:microsoft.com/office/officeart/2005/8/layout/orgChart1"/>
    <dgm:cxn modelId="{D1C32151-EA91-41D5-881F-32E21E7C4FA4}" type="presOf" srcId="{D607B53E-088E-4CE8-B4C4-CE5979DDF034}" destId="{2CFD5254-24B1-4076-933E-4441BE267EA7}" srcOrd="1" destOrd="0" presId="urn:microsoft.com/office/officeart/2005/8/layout/orgChart1"/>
    <dgm:cxn modelId="{0724DEE5-9DCA-410A-813E-1D9C3556B580}" srcId="{E7DE2AA5-2FFB-498A-B798-0E4CE295C413}" destId="{2AA2C78E-F2D4-4ACB-AF79-4776F39FC3DC}" srcOrd="2" destOrd="0" parTransId="{9AFB6CA4-42A5-45F0-88E6-E98CE33E2502}" sibTransId="{BA0B1CAF-B836-40A8-ADBA-74479C62D37B}"/>
    <dgm:cxn modelId="{394CF25E-866D-4E7A-B171-FC2E6F1D792A}" type="presOf" srcId="{0B0593D1-4D4D-4537-B139-A36685B72CF0}" destId="{7D3209CF-3D82-4214-AB33-A19F830AE3AF}" srcOrd="0" destOrd="0" presId="urn:microsoft.com/office/officeart/2005/8/layout/orgChart1"/>
    <dgm:cxn modelId="{EEBA4BF3-CEB3-45B4-8271-D156A58C1DBF}" type="presOf" srcId="{4BA885C1-FAFA-44B2-B98D-9DDEBF621D1C}" destId="{95FE2D3B-4868-467E-B354-841594FAA500}" srcOrd="1" destOrd="0" presId="urn:microsoft.com/office/officeart/2005/8/layout/orgChart1"/>
    <dgm:cxn modelId="{30B45B81-65E8-4ED5-9B8C-0482482094B0}" type="presOf" srcId="{5CF55776-EC18-4D4B-B1CB-D3BDB092EC68}" destId="{9E585CA6-DB7B-4A45-A241-301C64B1818F}" srcOrd="0" destOrd="0" presId="urn:microsoft.com/office/officeart/2005/8/layout/orgChart1"/>
    <dgm:cxn modelId="{98BFD890-43F6-42E5-AA28-0BFB2BE63761}" type="presOf" srcId="{D68283E0-9C4F-4500-B2B6-D7D606D8B97C}" destId="{3A64095C-5F00-4183-BC8D-05CB4D62751A}" srcOrd="0" destOrd="0" presId="urn:microsoft.com/office/officeart/2005/8/layout/orgChart1"/>
    <dgm:cxn modelId="{50BF3EAC-FF2E-4DAF-B171-D936F54C7C44}" type="presOf" srcId="{05C8A9C2-0F61-4C2F-B54E-39810513DDCE}" destId="{E3F6BF7B-9DB8-41B5-A6D6-F9052813F5C8}" srcOrd="1" destOrd="0" presId="urn:microsoft.com/office/officeart/2005/8/layout/orgChart1"/>
    <dgm:cxn modelId="{BDCDA958-A8D6-4AAE-A3C4-28A5C59583D0}" type="presOf" srcId="{474C6ABD-C445-4295-BCEE-F64C27C19F32}" destId="{CDD0CEB1-65DA-4FC8-A0BE-77593FF3CB29}" srcOrd="0" destOrd="0" presId="urn:microsoft.com/office/officeart/2005/8/layout/orgChart1"/>
    <dgm:cxn modelId="{A3CDEA31-C2C3-4AE9-8C7E-9A14EE66BF50}" type="presOf" srcId="{1D912190-9E3D-4D4A-94F4-BE591AC1BF29}" destId="{EB84F42F-60EB-4EA5-866C-C07803D37B85}" srcOrd="1" destOrd="0" presId="urn:microsoft.com/office/officeart/2005/8/layout/orgChart1"/>
    <dgm:cxn modelId="{01DA9C11-0FC1-41EE-B900-E9FB5E40776A}" type="presOf" srcId="{864D2814-AB3B-4CA3-A898-62F1F8B40788}" destId="{8AA4DD7A-0580-48D7-A6A1-96E564B365FE}" srcOrd="1" destOrd="0" presId="urn:microsoft.com/office/officeart/2005/8/layout/orgChart1"/>
    <dgm:cxn modelId="{56BB82E9-6B53-40B3-8220-04EE5F4C4CF2}" type="presOf" srcId="{F687C630-4156-4053-A683-AC9A0B234AF8}" destId="{8370334A-1C59-4272-B511-C8E7ED1BDC20}" srcOrd="1" destOrd="0" presId="urn:microsoft.com/office/officeart/2005/8/layout/orgChart1"/>
    <dgm:cxn modelId="{9AD16057-A2D7-4AAE-9DD6-6704B75F2CCF}" srcId="{0C2F4309-E457-4520-BC4B-51FE7C565BC4}" destId="{1D912190-9E3D-4D4A-94F4-BE591AC1BF29}" srcOrd="5" destOrd="0" parTransId="{B3C0CFD7-8B21-4EF2-9F57-63DE024EEB98}" sibTransId="{48E72855-A8B9-4D8B-AE10-87836CDC7439}"/>
    <dgm:cxn modelId="{3204B652-3CA9-4F14-9856-2CD7335FA38E}" type="presOf" srcId="{3CD6380C-D2D3-42E2-B7DC-0422F3D040CF}" destId="{4B21B325-EE59-4E3A-B6B4-351665D684EC}" srcOrd="1" destOrd="0" presId="urn:microsoft.com/office/officeart/2005/8/layout/orgChart1"/>
    <dgm:cxn modelId="{191AC44E-19DE-4BF8-992C-A72A5BD5FE5B}" type="presOf" srcId="{D607B53E-088E-4CE8-B4C4-CE5979DDF034}" destId="{175A37AC-FC73-4821-AA6C-2DF090BB5A39}" srcOrd="0" destOrd="0" presId="urn:microsoft.com/office/officeart/2005/8/layout/orgChart1"/>
    <dgm:cxn modelId="{7049072A-E161-4DFD-9359-FCBE12965230}" type="presOf" srcId="{81C79980-98A0-485F-B76F-53B1484F55D9}" destId="{F29F241A-04F0-4B73-8D21-E747179E3F19}" srcOrd="1" destOrd="0" presId="urn:microsoft.com/office/officeart/2005/8/layout/orgChart1"/>
    <dgm:cxn modelId="{DC2761CD-6B1F-442B-B2AC-5C8A357F5507}" srcId="{D4A868ED-8724-4AF4-87A0-EDE5C9601C00}" destId="{4BA885C1-FAFA-44B2-B98D-9DDEBF621D1C}" srcOrd="0" destOrd="0" parTransId="{E260F83C-FE9C-491B-B66E-59AB4909C0FC}" sibTransId="{1CF8B9A2-7B2F-4ADA-BE94-5686D5C01F52}"/>
    <dgm:cxn modelId="{95B856D4-13F2-4A00-B5DD-98ED54DF4E6A}" type="presOf" srcId="{9FABD6F1-58FB-4E4B-9572-DCC968BD5BE0}" destId="{052498D0-2823-4246-989B-A026770F7C2C}" srcOrd="1" destOrd="0" presId="urn:microsoft.com/office/officeart/2005/8/layout/orgChart1"/>
    <dgm:cxn modelId="{8B9CADE6-5F5A-40F0-9FDD-22491B8FA09C}" type="presOf" srcId="{F865BF27-94DD-402D-99DF-DBF4E6C05BEC}" destId="{2389004D-B070-4460-91BC-8C809233CEED}" srcOrd="0" destOrd="0" presId="urn:microsoft.com/office/officeart/2005/8/layout/orgChart1"/>
    <dgm:cxn modelId="{68753103-ABB2-43B9-BED0-8A280C676E20}" type="presOf" srcId="{038283F1-7419-448E-BD34-5A209E712F8D}" destId="{B0857EEB-00EC-438E-8E2D-F78BE0F6BBC8}" srcOrd="0" destOrd="0" presId="urn:microsoft.com/office/officeart/2005/8/layout/orgChart1"/>
    <dgm:cxn modelId="{711B4565-3AFF-4349-BBD3-8A46507FC0B3}" type="presOf" srcId="{FBF540A5-992E-4D78-BF65-84057F84FE43}" destId="{ACE80552-6D66-45E1-9AF2-99C180083A9D}" srcOrd="1" destOrd="0" presId="urn:microsoft.com/office/officeart/2005/8/layout/orgChart1"/>
    <dgm:cxn modelId="{E5CA4297-14CA-4098-81F4-24B6EC8D5884}" type="presOf" srcId="{616F1097-EB2B-40FF-9F3F-067C06B28C0D}" destId="{239DDF35-5302-40D0-9BD5-20D0B204E3C4}" srcOrd="1" destOrd="0" presId="urn:microsoft.com/office/officeart/2005/8/layout/orgChart1"/>
    <dgm:cxn modelId="{4A38B76A-CDF7-4C34-B40B-89590996ED19}" type="presOf" srcId="{49580B4B-E32F-4B80-9217-E41700B3043C}" destId="{107BDD2F-F1F0-4882-BD3F-A61B56637A7D}" srcOrd="1" destOrd="0" presId="urn:microsoft.com/office/officeart/2005/8/layout/orgChart1"/>
    <dgm:cxn modelId="{F132E783-570E-49C4-9BA2-EEBB9DF61C33}" type="presOf" srcId="{58D07905-0FC7-40AC-A1C4-26389990DF12}" destId="{249C0502-5F5D-472B-BF9C-9F78BEF06F17}" srcOrd="0" destOrd="0" presId="urn:microsoft.com/office/officeart/2005/8/layout/orgChart1"/>
    <dgm:cxn modelId="{738A8A59-D5E1-493B-B7F6-7F78ECE0A42A}" srcId="{4BA885C1-FAFA-44B2-B98D-9DDEBF621D1C}" destId="{3CD6380C-D2D3-42E2-B7DC-0422F3D040CF}" srcOrd="3" destOrd="0" parTransId="{67C89558-C37A-48AB-9130-265C003A96BF}" sibTransId="{663CB63F-79EC-4D98-B972-A31FFFA8E339}"/>
    <dgm:cxn modelId="{8EDD1D01-5188-4757-857F-39CE5100E53F}" srcId="{0C2F4309-E457-4520-BC4B-51FE7C565BC4}" destId="{92A872E6-EE50-4A54-8502-CF06459F2FF5}" srcOrd="2" destOrd="0" parTransId="{9C9C6933-12D1-4732-9391-F49D298509DD}" sibTransId="{3572AE90-C250-4102-BC59-1B66D7B1FDD2}"/>
    <dgm:cxn modelId="{8523AD50-3B65-4623-B91D-E770744B4D56}" srcId="{1416008D-4940-4697-A4E6-C4C380DBE478}" destId="{038283F1-7419-448E-BD34-5A209E712F8D}" srcOrd="4" destOrd="0" parTransId="{51112D14-74BF-4B10-AB6D-CFA00BD0E4D5}" sibTransId="{297F246D-84F2-4407-AC7D-00A8D3A37702}"/>
    <dgm:cxn modelId="{DEA49761-51A4-4A6F-AFA4-625CD8FEBD99}" type="presOf" srcId="{7993CA99-208A-43B7-BCDE-9E2CB5D75251}" destId="{8353EABD-6467-427C-9BF3-8E8EC363E5B8}" srcOrd="0" destOrd="0" presId="urn:microsoft.com/office/officeart/2005/8/layout/orgChart1"/>
    <dgm:cxn modelId="{915453D3-7CC2-4325-A3BE-47C5530AE914}" type="presOf" srcId="{3F570706-FB03-464F-A18C-E1F12F47E243}" destId="{4037081A-7217-4C4A-AD8D-14729B969838}" srcOrd="0" destOrd="0" presId="urn:microsoft.com/office/officeart/2005/8/layout/orgChart1"/>
    <dgm:cxn modelId="{D60410EF-C131-4DC6-9A87-B622BF824763}" type="presOf" srcId="{99F36A88-0B35-4C07-95A0-1BEE5EFC9EE5}" destId="{9C601840-CF60-4EF1-A32C-CE72854E6134}" srcOrd="0" destOrd="0" presId="urn:microsoft.com/office/officeart/2005/8/layout/orgChart1"/>
    <dgm:cxn modelId="{2BC66A85-C452-4594-958B-A9C0E61BAEDB}" srcId="{4BA885C1-FAFA-44B2-B98D-9DDEBF621D1C}" destId="{C4363870-3F9A-4090-A54C-99808BB2AAAC}" srcOrd="0" destOrd="0" parTransId="{27C7DA6E-69B6-4722-B209-6DD05B2192B2}" sibTransId="{BB61BB6E-965A-4502-800E-A80BCEB5F6DD}"/>
    <dgm:cxn modelId="{DAC8CF76-D86B-43A8-9A09-CB412166CFC7}" type="presOf" srcId="{C4363870-3F9A-4090-A54C-99808BB2AAAC}" destId="{A2FBDE44-C4CE-436C-8673-B4067CD544F3}" srcOrd="0" destOrd="0" presId="urn:microsoft.com/office/officeart/2005/8/layout/orgChart1"/>
    <dgm:cxn modelId="{342F6884-8306-4037-97B8-FB29F1270CD1}" type="presOf" srcId="{62284543-80AE-4B91-A0E8-4521D26E4AAB}" destId="{D89D08EC-46EC-4110-B202-E7ED82EC0F4D}" srcOrd="0" destOrd="0" presId="urn:microsoft.com/office/officeart/2005/8/layout/orgChart1"/>
    <dgm:cxn modelId="{9D98FBE4-F20E-4CAC-9C2F-7900F8CEEC8C}" type="presOf" srcId="{F8F015F0-C7E4-4BB5-B0F1-2982A67A5EE9}" destId="{946C3BBD-003D-43F3-B120-6D47480D207B}" srcOrd="0" destOrd="0" presId="urn:microsoft.com/office/officeart/2005/8/layout/orgChart1"/>
    <dgm:cxn modelId="{22640CD7-63F2-4775-AC8A-7B9FA26DEB96}" srcId="{1416008D-4940-4697-A4E6-C4C380DBE478}" destId="{D5F51A25-CAAA-436A-8CA0-20BD3EB8758E}" srcOrd="2" destOrd="0" parTransId="{2A8F316C-E2A0-43B0-9BDA-5D9C8D760E77}" sibTransId="{3AAB0E8D-0147-4DFD-B022-72B1A774FE1A}"/>
    <dgm:cxn modelId="{B1CBD64A-44F8-412E-AEB6-FA49105A5754}" type="presOf" srcId="{9F582F4E-AA7B-494C-B6F2-1F60601478AC}" destId="{07D44A7C-2066-46CE-818A-A01484030B80}" srcOrd="0" destOrd="0" presId="urn:microsoft.com/office/officeart/2005/8/layout/orgChart1"/>
    <dgm:cxn modelId="{4F664CBE-4263-4DF1-90E8-4A3A2730EAB4}" type="presOf" srcId="{9FABD6F1-58FB-4E4B-9572-DCC968BD5BE0}" destId="{F4D5AEB0-A58C-49A6-899F-2FCB8A595380}" srcOrd="0" destOrd="0" presId="urn:microsoft.com/office/officeart/2005/8/layout/orgChart1"/>
    <dgm:cxn modelId="{6CB17FA4-F07A-414B-9E67-AF6AE9BEB366}" type="presOf" srcId="{5ED29D77-1105-4274-BC5A-88E34DB7326E}" destId="{01EC792F-8D7F-413B-978C-5E04653724AF}" srcOrd="1" destOrd="0" presId="urn:microsoft.com/office/officeart/2005/8/layout/orgChart1"/>
    <dgm:cxn modelId="{C3B5523A-0007-4082-A177-F23C444C6F02}" type="presOf" srcId="{58D07905-0FC7-40AC-A1C4-26389990DF12}" destId="{8104C16F-E2E5-4696-9A93-99FEB56E7AAF}" srcOrd="1" destOrd="0" presId="urn:microsoft.com/office/officeart/2005/8/layout/orgChart1"/>
    <dgm:cxn modelId="{E1EFB181-0E42-4B81-92EE-61D7F2383816}" srcId="{6580C86B-1FE4-49D4-B120-92E42A60DE29}" destId="{087B8A6E-B9CF-4090-9C95-495A79111689}" srcOrd="2" destOrd="0" parTransId="{641BB3F9-1B5A-4AAA-BFC1-7980557EC5A8}" sibTransId="{D9D62E02-BA53-4F72-842A-0880505F3933}"/>
    <dgm:cxn modelId="{CDC39702-03EA-4BC9-B79D-E4F8652C3373}" srcId="{6580C86B-1FE4-49D4-B120-92E42A60DE29}" destId="{3A1AC680-5483-45A4-805D-A2AB6EB053CB}" srcOrd="4" destOrd="0" parTransId="{9BE7375A-7982-4C7B-A7AB-B311709F1D55}" sibTransId="{897C9B78-7CCD-4AFA-9FE9-10DD6C8E02E1}"/>
    <dgm:cxn modelId="{AB370DE9-E6CA-4793-AF85-32533CC78A63}" srcId="{FBF540A5-992E-4D78-BF65-84057F84FE43}" destId="{58D07905-0FC7-40AC-A1C4-26389990DF12}" srcOrd="1" destOrd="0" parTransId="{DFECBBAF-876A-4A25-802A-447A968A3162}" sibTransId="{A33A96C5-1CA1-47AD-A1C6-6F99417FA0E8}"/>
    <dgm:cxn modelId="{5B9F3123-4C09-454B-9BB3-A0453E3DCD00}" type="presOf" srcId="{C822A47E-B747-44DC-927C-CD902B01857E}" destId="{FA85A084-E4D9-49B1-9C57-E477036081B1}" srcOrd="0" destOrd="0" presId="urn:microsoft.com/office/officeart/2005/8/layout/orgChart1"/>
    <dgm:cxn modelId="{7B55E046-AC4B-4C93-9BD0-00B18FACCC9C}" srcId="{957021D7-AA95-4010-B30A-7704D52C8E40}" destId="{E7DE2AA5-2FFB-498A-B798-0E4CE295C413}" srcOrd="0" destOrd="0" parTransId="{104CAAB4-2E42-4908-B8F7-5C3D5BDBFCE1}" sibTransId="{128C13D7-5EA9-4E09-8476-1B7854A0C011}"/>
    <dgm:cxn modelId="{00C516B5-3EA2-487D-9171-300673215502}" srcId="{1416008D-4940-4697-A4E6-C4C380DBE478}" destId="{9FABD6F1-58FB-4E4B-9572-DCC968BD5BE0}" srcOrd="1" destOrd="0" parTransId="{529B1AB7-F27C-4F44-827F-47BB409FFA2E}" sibTransId="{629BDF5E-90D7-4504-B44B-F912E8287AB9}"/>
    <dgm:cxn modelId="{F83F9954-A603-46B3-A993-232D8D715B5A}" type="presOf" srcId="{2AA2C78E-F2D4-4ACB-AF79-4776F39FC3DC}" destId="{61A81E53-B172-4463-85E0-D109DF8C0C0E}" srcOrd="0" destOrd="0" presId="urn:microsoft.com/office/officeart/2005/8/layout/orgChart1"/>
    <dgm:cxn modelId="{8FE202AE-9112-4B21-B83C-250354F2D12E}" type="presOf" srcId="{529B1AB7-F27C-4F44-827F-47BB409FFA2E}" destId="{8072C4FA-2151-4DDF-AC86-74C7873366F5}" srcOrd="0" destOrd="0" presId="urn:microsoft.com/office/officeart/2005/8/layout/orgChart1"/>
    <dgm:cxn modelId="{959FC991-F245-403C-91DE-FFDD41AA513C}" type="presOf" srcId="{1A664B1D-4EA6-4CDF-A17E-93A046D408D9}" destId="{E473A165-9238-447D-BE37-627DBF8CCBBD}" srcOrd="1" destOrd="0" presId="urn:microsoft.com/office/officeart/2005/8/layout/orgChart1"/>
    <dgm:cxn modelId="{DE21C7D5-C546-4FA2-8D42-864E0E468817}" srcId="{CDAE7680-6C97-4E07-AAD9-20B2B02F3AB0}" destId="{6580C86B-1FE4-49D4-B120-92E42A60DE29}" srcOrd="0" destOrd="0" parTransId="{1C61972C-A5BE-417F-BAE7-E5BDF6CAAAD4}" sibTransId="{B504157B-1EA9-44FB-8792-405E12F3BCD1}"/>
    <dgm:cxn modelId="{9EE73A3E-424F-4305-BB33-81DE0E201223}" type="presOf" srcId="{B596F550-A7CC-4DD5-9893-96FF3AE0D197}" destId="{3A2AF9A1-7054-48EC-BC82-5F7081B5FBAA}" srcOrd="0" destOrd="0" presId="urn:microsoft.com/office/officeart/2005/8/layout/orgChart1"/>
    <dgm:cxn modelId="{30DA607D-EC07-4EE2-B3FD-854F186D4A4B}" srcId="{A20030FC-63D5-4892-9A63-28073DF3F532}" destId="{D4A868ED-8724-4AF4-87A0-EDE5C9601C00}" srcOrd="3" destOrd="0" parTransId="{7993CA99-208A-43B7-BCDE-9E2CB5D75251}" sibTransId="{C9DD1F62-036F-420B-8A03-F5EC9AC70DF8}"/>
    <dgm:cxn modelId="{64A2DBC0-F61B-42F6-A793-E2A7BA9FB4A8}" srcId="{D4A868ED-8724-4AF4-87A0-EDE5C9601C00}" destId="{0C2F4309-E457-4520-BC4B-51FE7C565BC4}" srcOrd="1" destOrd="0" parTransId="{EFB02599-9BB3-41C5-9E36-0BEEB69B30C1}" sibTransId="{DC6A3982-A721-4B33-86A4-AE47C305EF24}"/>
    <dgm:cxn modelId="{467C9755-2D5B-4186-9175-106A9CBC2B62}" srcId="{1416008D-4940-4697-A4E6-C4C380DBE478}" destId="{5CF55776-EC18-4D4B-B1CB-D3BDB092EC68}" srcOrd="0" destOrd="0" parTransId="{474C6ABD-C445-4295-BCEE-F64C27C19F32}" sibTransId="{7C3DF521-6DB8-4A37-98BA-6BAFDE991223}"/>
    <dgm:cxn modelId="{F9842BF0-00CD-496B-914E-29EE35227D2A}" type="presOf" srcId="{1C61972C-A5BE-417F-BAE7-E5BDF6CAAAD4}" destId="{D9E899CE-30C8-4167-A22F-8B80E9808F51}" srcOrd="0" destOrd="0" presId="urn:microsoft.com/office/officeart/2005/8/layout/orgChart1"/>
    <dgm:cxn modelId="{4AF0D5C8-FF69-4574-BB77-1DAE353FF1F2}" type="presOf" srcId="{27C7DA6E-69B6-4722-B209-6DD05B2192B2}" destId="{56718B49-6CAA-4648-A930-35D7F1C6B745}" srcOrd="0" destOrd="0" presId="urn:microsoft.com/office/officeart/2005/8/layout/orgChart1"/>
    <dgm:cxn modelId="{68633817-9E41-4EE9-8222-0BEE369804EC}" type="presOf" srcId="{5CF55776-EC18-4D4B-B1CB-D3BDB092EC68}" destId="{574B5BEB-E12D-4E9C-B596-0F10F0417641}" srcOrd="1" destOrd="0" presId="urn:microsoft.com/office/officeart/2005/8/layout/orgChart1"/>
    <dgm:cxn modelId="{37E4A03C-FEDD-4807-A4DA-9F2C30EA785E}" type="presOf" srcId="{53A9AD6C-4C95-4A36-B5D0-F29264041011}" destId="{A90FD2DA-943C-4007-BDCE-A7AC8D1A74A9}" srcOrd="0" destOrd="0" presId="urn:microsoft.com/office/officeart/2005/8/layout/orgChart1"/>
    <dgm:cxn modelId="{3E936B2D-B3A0-4F8B-A473-70C58A9BC058}" type="presOf" srcId="{E82DF012-A0CD-4A43-BC4C-86AAFCFE8F03}" destId="{8FA064EC-3D9F-4D8C-8143-928CE89AFFB2}" srcOrd="0" destOrd="0" presId="urn:microsoft.com/office/officeart/2005/8/layout/orgChart1"/>
    <dgm:cxn modelId="{471B460D-478D-4571-9A3B-42DC00EE3A5A}" type="presOf" srcId="{A5180EAE-8233-475C-81D0-E81D5C4BE340}" destId="{59EFB412-F14B-45B9-922F-271FFAF95F6C}" srcOrd="0" destOrd="0" presId="urn:microsoft.com/office/officeart/2005/8/layout/orgChart1"/>
    <dgm:cxn modelId="{166A0265-FE25-46BA-A92D-B703E4814277}" type="presOf" srcId="{1416008D-4940-4697-A4E6-C4C380DBE478}" destId="{8E6B3C36-58FF-42C6-AC79-021E2BD35B52}" srcOrd="0" destOrd="0" presId="urn:microsoft.com/office/officeart/2005/8/layout/orgChart1"/>
    <dgm:cxn modelId="{81952C0E-0933-4500-A35C-23DCFD2A030E}" type="presOf" srcId="{DDB07E12-2927-46FF-B839-85418CD30968}" destId="{B7C767C3-F489-4D62-86D4-DFC2F4A1CB00}" srcOrd="0" destOrd="0" presId="urn:microsoft.com/office/officeart/2005/8/layout/orgChart1"/>
    <dgm:cxn modelId="{49D6710F-54AD-4537-9342-306044F1FA73}" type="presOf" srcId="{99F36A88-0B35-4C07-95A0-1BEE5EFC9EE5}" destId="{F63030C9-72DF-49AB-9E91-256AA8D7C2B4}" srcOrd="1" destOrd="0" presId="urn:microsoft.com/office/officeart/2005/8/layout/orgChart1"/>
    <dgm:cxn modelId="{EECEF403-1456-4708-BBD9-AE33110429ED}" type="presOf" srcId="{81C79980-98A0-485F-B76F-53B1484F55D9}" destId="{E39E752C-9283-4B28-848B-BCA256163B51}" srcOrd="0" destOrd="0" presId="urn:microsoft.com/office/officeart/2005/8/layout/orgChart1"/>
    <dgm:cxn modelId="{BE640AE1-9468-47C4-A01B-D40F6DD3E7E4}" type="presOf" srcId="{0C2F4309-E457-4520-BC4B-51FE7C565BC4}" destId="{5F682AB0-1055-46FD-BF0A-265E6CB6748A}" srcOrd="1" destOrd="0" presId="urn:microsoft.com/office/officeart/2005/8/layout/orgChart1"/>
    <dgm:cxn modelId="{BB781E33-4FD8-4109-9CD7-B10BEE8AA3C7}" type="presOf" srcId="{0C2F4309-E457-4520-BC4B-51FE7C565BC4}" destId="{27417DD3-E750-4EB8-8997-75DC1C4B2B13}" srcOrd="0" destOrd="0" presId="urn:microsoft.com/office/officeart/2005/8/layout/orgChart1"/>
    <dgm:cxn modelId="{44A2DFB3-EA6D-44C6-91CB-A082E74AFEBE}" type="presOf" srcId="{66049A57-BF72-4310-91CE-E5C9E433D681}" destId="{329651C4-135F-442D-8D4D-FF70AD6DE1D5}" srcOrd="0" destOrd="0" presId="urn:microsoft.com/office/officeart/2005/8/layout/orgChart1"/>
    <dgm:cxn modelId="{7D4F5B96-7CF8-4A68-8C0E-035BA3E1595B}" srcId="{49580B4B-E32F-4B80-9217-E41700B3043C}" destId="{FBF540A5-992E-4D78-BF65-84057F84FE43}" srcOrd="1" destOrd="0" parTransId="{F8F015F0-C7E4-4BB5-B0F1-2982A67A5EE9}" sibTransId="{CA85F8CB-8DEB-402E-96EA-3ED190FE291E}"/>
    <dgm:cxn modelId="{83F914E4-9009-407F-88D6-8BA254AEE930}" type="presOf" srcId="{D4BC2378-8E3A-44EB-AFDA-1376FBC8DA02}" destId="{C39B2A1A-6D20-4E32-8A1D-D9B981F86CE5}" srcOrd="0" destOrd="0" presId="urn:microsoft.com/office/officeart/2005/8/layout/orgChart1"/>
    <dgm:cxn modelId="{800D5FF4-D137-4AC9-A603-62EB4F703782}" type="presOf" srcId="{957021D7-AA95-4010-B30A-7704D52C8E40}" destId="{B67D5FE0-7791-4AB9-8076-4D5FE32F0DB4}" srcOrd="0" destOrd="0" presId="urn:microsoft.com/office/officeart/2005/8/layout/orgChart1"/>
    <dgm:cxn modelId="{97D51243-6F4C-4532-8A52-6871BC423DD3}" type="presOf" srcId="{2AA2C78E-F2D4-4ACB-AF79-4776F39FC3DC}" destId="{C20962DD-FD2F-49F8-BFE4-919ADF123FF2}" srcOrd="1" destOrd="0" presId="urn:microsoft.com/office/officeart/2005/8/layout/orgChart1"/>
    <dgm:cxn modelId="{11EECAC2-1AA3-444A-B335-C068BB4C67FB}" type="presOf" srcId="{E260F83C-FE9C-491B-B66E-59AB4909C0FC}" destId="{A7532E83-7F30-430B-BEB0-A73544841230}" srcOrd="0" destOrd="0" presId="urn:microsoft.com/office/officeart/2005/8/layout/orgChart1"/>
    <dgm:cxn modelId="{94C0A88E-A7DC-4887-BE27-063B398933BA}" type="presOf" srcId="{8D66C96A-D782-42F3-BE5F-FA206CEE246B}" destId="{B60D47A3-2BB9-48A9-9227-D1ED36D6D742}" srcOrd="0" destOrd="0" presId="urn:microsoft.com/office/officeart/2005/8/layout/orgChart1"/>
    <dgm:cxn modelId="{EB1B7208-B0BE-4388-B5B7-2EE091000659}" type="presOf" srcId="{49580B4B-E32F-4B80-9217-E41700B3043C}" destId="{723EED79-9B62-4D15-B23F-E9F860DBE6C9}" srcOrd="0" destOrd="0" presId="urn:microsoft.com/office/officeart/2005/8/layout/orgChart1"/>
    <dgm:cxn modelId="{0B43812D-9F08-496C-8DB0-E139D11BCDF5}" type="presOf" srcId="{7B029591-9A76-422D-9717-02BDE449A624}" destId="{4E2815AD-62F1-4E6C-933A-B9FDF44D2B32}" srcOrd="0" destOrd="0" presId="urn:microsoft.com/office/officeart/2005/8/layout/orgChart1"/>
    <dgm:cxn modelId="{5918CCEE-5772-4BE1-B49B-124D457333BB}" type="presOf" srcId="{0218F2E6-B064-4D6C-B934-759A446CB7ED}" destId="{3409AE23-96A3-4201-8B01-119CCDF9F825}" srcOrd="0" destOrd="0" presId="urn:microsoft.com/office/officeart/2005/8/layout/orgChart1"/>
    <dgm:cxn modelId="{714695CC-827F-4D2D-A231-CF921A23880E}" type="presOf" srcId="{7A087D86-E1EA-43F7-B9A2-2E37AC9A346D}" destId="{BABD5E11-FB09-4063-8CB0-BF9E6C87124D}" srcOrd="0" destOrd="0" presId="urn:microsoft.com/office/officeart/2005/8/layout/orgChart1"/>
    <dgm:cxn modelId="{5E86FC17-A4C0-4944-9023-40038F932486}" srcId="{6580C86B-1FE4-49D4-B120-92E42A60DE29}" destId="{5ED29D77-1105-4274-BC5A-88E34DB7326E}" srcOrd="0" destOrd="0" parTransId="{87756615-7C5F-4B6B-91BF-2588ABD0003C}" sibTransId="{040C4D32-6ADE-4CD0-BE1C-AD4AA7D6AA47}"/>
    <dgm:cxn modelId="{621F4531-6766-4EED-9C01-EE21D92425C4}" type="presOf" srcId="{E7DE2AA5-2FFB-498A-B798-0E4CE295C413}" destId="{BD02820C-0DA4-47FD-B390-B76CB221563A}" srcOrd="0" destOrd="0" presId="urn:microsoft.com/office/officeart/2005/8/layout/orgChart1"/>
    <dgm:cxn modelId="{B020DFCB-CEF0-49ED-B1C8-5686B0EE5765}" type="presOf" srcId="{05C8A9C2-0F61-4C2F-B54E-39810513DDCE}" destId="{FC507063-5D9B-47DB-85C4-FC7ED2D00F57}" srcOrd="0" destOrd="0" presId="urn:microsoft.com/office/officeart/2005/8/layout/orgChart1"/>
    <dgm:cxn modelId="{116AF013-070A-4C79-8C37-3D2B48098C9E}" type="presOf" srcId="{9C9C6933-12D1-4732-9391-F49D298509DD}" destId="{DB68B678-B7F4-40A8-8AE0-C94FC42EC87D}" srcOrd="0" destOrd="0" presId="urn:microsoft.com/office/officeart/2005/8/layout/orgChart1"/>
    <dgm:cxn modelId="{5D4C02F6-AC4C-4024-8104-0CA8E7423AB7}" type="presOf" srcId="{6A787016-0C3A-48EF-8858-3487121461F9}" destId="{903AD899-9FAD-4C70-B532-C9074F952DD9}" srcOrd="0" destOrd="0" presId="urn:microsoft.com/office/officeart/2005/8/layout/orgChart1"/>
    <dgm:cxn modelId="{603B9EFF-C02D-4B25-B22F-445C74CA67C4}" srcId="{0C2F4309-E457-4520-BC4B-51FE7C565BC4}" destId="{53A9AD6C-4C95-4A36-B5D0-F29264041011}" srcOrd="7" destOrd="0" parTransId="{66049A57-BF72-4310-91CE-E5C9E433D681}" sibTransId="{2EF988E9-8488-43A8-87DD-330A7A8C2D2E}"/>
    <dgm:cxn modelId="{D9F7EB37-E245-4C9B-A8A0-BE263D08782A}" type="presOf" srcId="{1C00CC89-2C86-4B62-96FB-D068105B462F}" destId="{CC896792-F2AC-4B6D-8C99-4B634D20F630}" srcOrd="0" destOrd="0" presId="urn:microsoft.com/office/officeart/2005/8/layout/orgChart1"/>
    <dgm:cxn modelId="{1BD6A619-B634-47BE-9A3E-4E6152568E8F}" srcId="{FBF540A5-992E-4D78-BF65-84057F84FE43}" destId="{F687C630-4156-4053-A683-AC9A0B234AF8}" srcOrd="0" destOrd="0" parTransId="{7B029591-9A76-422D-9717-02BDE449A624}" sibTransId="{B54261E8-67EB-479A-9E01-F67B8203EB7C}"/>
    <dgm:cxn modelId="{6E11295C-F1FA-441E-9465-69F1A9411AB7}" type="presOf" srcId="{957021D7-AA95-4010-B30A-7704D52C8E40}" destId="{705EFC86-5074-44B7-97B7-BB736705A7AB}" srcOrd="1" destOrd="0" presId="urn:microsoft.com/office/officeart/2005/8/layout/orgChart1"/>
    <dgm:cxn modelId="{61242E07-1D75-42E2-BD90-011A1D3A7A1D}" type="presOf" srcId="{BA095E14-20AE-42D3-B04E-BD1E0EBE65CD}" destId="{0E8A6F8F-C6D6-433A-9B0D-4478B163CB5A}" srcOrd="0" destOrd="0" presId="urn:microsoft.com/office/officeart/2005/8/layout/orgChart1"/>
    <dgm:cxn modelId="{8F4C3142-0EDC-428B-8760-69404B33CBA7}" srcId="{4BA885C1-FAFA-44B2-B98D-9DDEBF621D1C}" destId="{2EBDCC38-E0C4-4372-9268-C964CA96C96F}" srcOrd="2" destOrd="0" parTransId="{C822A47E-B747-44DC-927C-CD902B01857E}" sibTransId="{5EDA1FE2-BE20-4FEF-A3D2-182E557CD112}"/>
    <dgm:cxn modelId="{E32B1791-8079-4550-BCBF-E1CA3B018878}" type="presOf" srcId="{C55330FB-A546-41DB-A959-849E1EC64A05}" destId="{B1908188-74FA-4A4A-A930-FCEB0554AEE8}" srcOrd="1" destOrd="0" presId="urn:microsoft.com/office/officeart/2005/8/layout/orgChart1"/>
    <dgm:cxn modelId="{D58BA5A1-6DEE-4A02-9CAD-9973E2767FA5}" srcId="{A20030FC-63D5-4892-9A63-28073DF3F532}" destId="{957021D7-AA95-4010-B30A-7704D52C8E40}" srcOrd="0" destOrd="0" parTransId="{09A0E32A-BD3D-4C98-9ECF-B9C1A5CF1EDD}" sibTransId="{A6852A53-E2E3-4FE2-9193-AE6FF34DBB04}"/>
    <dgm:cxn modelId="{6D2398DB-34C2-4AF8-BBF1-3656C4DC4C3F}" type="presOf" srcId="{3A1AC680-5483-45A4-805D-A2AB6EB053CB}" destId="{1555A978-745A-4160-BD10-B55B8E652A87}" srcOrd="0" destOrd="0" presId="urn:microsoft.com/office/officeart/2005/8/layout/orgChart1"/>
    <dgm:cxn modelId="{CFD03998-8D73-48EA-A888-B01A7C5E97B7}" type="presOf" srcId="{EC8CE588-1A12-4573-8344-49F303DE72B9}" destId="{CA311FC9-3121-4A1F-996D-B4FFE4691BC3}" srcOrd="1" destOrd="0" presId="urn:microsoft.com/office/officeart/2005/8/layout/orgChart1"/>
    <dgm:cxn modelId="{7D28EB63-E4B4-4B4E-B6D2-A1ED519502E1}" type="presOf" srcId="{EC8CE588-1A12-4573-8344-49F303DE72B9}" destId="{414B1D69-AAB4-4A75-A327-50193B447F7E}" srcOrd="0" destOrd="0" presId="urn:microsoft.com/office/officeart/2005/8/layout/orgChart1"/>
    <dgm:cxn modelId="{3E86C663-4531-4ADB-934B-F81F62088E63}" type="presOf" srcId="{616F1097-EB2B-40FF-9F3F-067C06B28C0D}" destId="{47FD7F3C-E95B-4898-8756-5B863CCE9FCD}" srcOrd="0" destOrd="0" presId="urn:microsoft.com/office/officeart/2005/8/layout/orgChart1"/>
    <dgm:cxn modelId="{053380A0-2BE3-4795-B8D4-1A9AE730467C}" type="presOf" srcId="{2EBDCC38-E0C4-4372-9268-C964CA96C96F}" destId="{2467ACBF-9220-40A0-8C1F-2B97474635E4}" srcOrd="1" destOrd="0" presId="urn:microsoft.com/office/officeart/2005/8/layout/orgChart1"/>
    <dgm:cxn modelId="{99305AFC-CF6A-4FA2-8C2D-A93F8AD4F297}" srcId="{E59DB9CB-72F4-46F5-AAF4-7672F392C624}" destId="{81C79980-98A0-485F-B76F-53B1484F55D9}" srcOrd="2" destOrd="0" parTransId="{B596F550-A7CC-4DD5-9893-96FF3AE0D197}" sibTransId="{48D88C4E-3891-47D2-BA6E-14D046A21463}"/>
    <dgm:cxn modelId="{7DAADC27-2497-485A-BD55-32A852FAACF0}" type="presOf" srcId="{87756615-7C5F-4B6B-91BF-2588ABD0003C}" destId="{780A29F2-BBE1-4EF7-9136-3D82BDB2811B}" srcOrd="0" destOrd="0" presId="urn:microsoft.com/office/officeart/2005/8/layout/orgChart1"/>
    <dgm:cxn modelId="{EB25F3DF-CE3E-4CB2-9523-B0AC76A7FB60}" type="presOf" srcId="{B3C0CFD7-8B21-4EF2-9F57-63DE024EEB98}" destId="{7C72F100-5055-4600-9591-A7CF244F50F9}" srcOrd="0" destOrd="0" presId="urn:microsoft.com/office/officeart/2005/8/layout/orgChart1"/>
    <dgm:cxn modelId="{BD01ADCD-EAC5-4852-ADFA-9EF3F58847CC}" srcId="{A20030FC-63D5-4892-9A63-28073DF3F532}" destId="{CDAE7680-6C97-4E07-AAD9-20B2B02F3AB0}" srcOrd="2" destOrd="0" parTransId="{BA095E14-20AE-42D3-B04E-BD1E0EBE65CD}" sibTransId="{07D22D25-F781-4F3F-977D-04887A2B9433}"/>
    <dgm:cxn modelId="{920951FD-35B9-4404-8C61-7708A5037157}" type="presOf" srcId="{6580C86B-1FE4-49D4-B120-92E42A60DE29}" destId="{750E6368-AB85-4AF5-BABD-2C0A08C966D6}" srcOrd="0" destOrd="0" presId="urn:microsoft.com/office/officeart/2005/8/layout/orgChart1"/>
    <dgm:cxn modelId="{1B64AE17-8ED9-4135-A9C0-13231FD0888D}" type="presOf" srcId="{8AE89667-541D-462C-9FC0-0E2AF72EBD1B}" destId="{4A59048F-BC57-436C-816A-C1744F72E7A8}" srcOrd="1" destOrd="0" presId="urn:microsoft.com/office/officeart/2005/8/layout/orgChart1"/>
    <dgm:cxn modelId="{3D26C3D5-267F-478E-BF66-F19C2423E412}" srcId="{0C2F4309-E457-4520-BC4B-51FE7C565BC4}" destId="{C55330FB-A546-41DB-A959-849E1EC64A05}" srcOrd="0" destOrd="0" parTransId="{6A787016-0C3A-48EF-8858-3487121461F9}" sibTransId="{D0AB6204-B40E-43A5-951A-C914AC64637B}"/>
    <dgm:cxn modelId="{425222FA-9B16-4279-BE36-E41E1CB46E2C}" type="presOf" srcId="{F687C630-4156-4053-A683-AC9A0B234AF8}" destId="{CE95F555-F3D0-4F9C-A754-675BEA2E9C20}" srcOrd="0" destOrd="0" presId="urn:microsoft.com/office/officeart/2005/8/layout/orgChart1"/>
    <dgm:cxn modelId="{EF2D7C2D-0AB2-40DB-AE1C-57B29635D4C3}" type="presOf" srcId="{D4A868ED-8724-4AF4-87A0-EDE5C9601C00}" destId="{84FF69BB-89F3-4C2E-83E5-802A2707EBDB}" srcOrd="0" destOrd="0" presId="urn:microsoft.com/office/officeart/2005/8/layout/orgChart1"/>
    <dgm:cxn modelId="{CD854B03-415F-47A6-956D-441C54B1579C}" srcId="{4BA885C1-FAFA-44B2-B98D-9DDEBF621D1C}" destId="{8AE89667-541D-462C-9FC0-0E2AF72EBD1B}" srcOrd="1" destOrd="0" parTransId="{B9254866-EC2F-4DF2-9ABE-28DC1FDD4214}" sibTransId="{82809C99-BA55-40A1-8AC7-F43489C3AA8B}"/>
    <dgm:cxn modelId="{6A74E0BB-51F8-4D3A-BA72-80294AD55B49}" srcId="{0C2F4309-E457-4520-BC4B-51FE7C565BC4}" destId="{D607B53E-088E-4CE8-B4C4-CE5979DDF034}" srcOrd="3" destOrd="0" parTransId="{9F582F4E-AA7B-494C-B6F2-1F60601478AC}" sibTransId="{4A57F279-8F03-4FAB-AC50-DD1D5154B293}"/>
    <dgm:cxn modelId="{53F57DFD-557D-46B4-A7BA-BF15A1917423}" type="presOf" srcId="{EFB02599-9BB3-41C5-9E36-0BEEB69B30C1}" destId="{7CBF21D0-5397-4F84-B44D-9593AB67B2E8}" srcOrd="0" destOrd="0" presId="urn:microsoft.com/office/officeart/2005/8/layout/orgChart1"/>
    <dgm:cxn modelId="{3AB06327-FF7D-4338-A9DB-16E8AD61936A}" type="presOf" srcId="{087B8A6E-B9CF-4090-9C95-495A79111689}" destId="{16B7D332-9FBB-426E-944D-A13AAC8B79DD}" srcOrd="0" destOrd="0" presId="urn:microsoft.com/office/officeart/2005/8/layout/orgChart1"/>
    <dgm:cxn modelId="{BF1554B1-B9EA-45A2-B971-4A68C8680D1B}" srcId="{6580C86B-1FE4-49D4-B120-92E42A60DE29}" destId="{2A579955-A746-48AB-B547-496025AA6080}" srcOrd="1" destOrd="0" parTransId="{0218F2E6-B064-4D6C-B934-759A446CB7ED}" sibTransId="{1F2167AB-FEA0-45B2-9BF3-12AFC7475658}"/>
    <dgm:cxn modelId="{8093B3EE-B32C-47E5-A29D-7EDF35B4CE51}" type="presOf" srcId="{D4A868ED-8724-4AF4-87A0-EDE5C9601C00}" destId="{AD3B80D0-68D8-483D-B782-5D36802B1D4F}" srcOrd="1" destOrd="0" presId="urn:microsoft.com/office/officeart/2005/8/layout/orgChart1"/>
    <dgm:cxn modelId="{FC1B8280-EF98-4E7E-A856-AC75FD85A57D}" srcId="{E7DE2AA5-2FFB-498A-B798-0E4CE295C413}" destId="{5E2919C9-B25F-409A-A959-71E49B5EE8BF}" srcOrd="1" destOrd="0" parTransId="{1A350325-7727-4DBF-ACA2-390CA16DD395}" sibTransId="{A9C786B7-3DB3-4E09-A1A9-13E8529771E7}"/>
    <dgm:cxn modelId="{8ED6025A-E63C-4426-81D7-EBBCF674FB20}" type="presOf" srcId="{FBF540A5-992E-4D78-BF65-84057F84FE43}" destId="{A7850837-1D56-45D6-86FA-4606A50E4728}" srcOrd="0" destOrd="0" presId="urn:microsoft.com/office/officeart/2005/8/layout/orgChart1"/>
    <dgm:cxn modelId="{14308AAB-3FC9-477E-B5E2-F564100807C7}" type="presOf" srcId="{D5F51A25-CAAA-436A-8CA0-20BD3EB8758E}" destId="{65AFDAF5-132D-4D1C-B849-178F0A2F2F22}" srcOrd="1" destOrd="0" presId="urn:microsoft.com/office/officeart/2005/8/layout/orgChart1"/>
    <dgm:cxn modelId="{CD329E36-ACED-4420-BFD2-88B5C19D8DFD}" type="presOf" srcId="{2A8F316C-E2A0-43B0-9BDA-5D9C8D760E77}" destId="{BBF57370-7AB7-47DD-A331-E011D7070768}" srcOrd="0" destOrd="0" presId="urn:microsoft.com/office/officeart/2005/8/layout/orgChart1"/>
    <dgm:cxn modelId="{C858850A-8ED3-449F-91CD-0062801D1A9D}" type="presOf" srcId="{1A350325-7727-4DBF-ACA2-390CA16DD395}" destId="{3AF8D25A-387C-45E1-BF10-ABC65768630B}" srcOrd="0" destOrd="0" presId="urn:microsoft.com/office/officeart/2005/8/layout/orgChart1"/>
    <dgm:cxn modelId="{7ED9D60F-6DA3-4FCE-81FF-C0BF34EFC79D}" srcId="{1416008D-4940-4697-A4E6-C4C380DBE478}" destId="{616F1097-EB2B-40FF-9F3F-067C06B28C0D}" srcOrd="3" destOrd="0" parTransId="{E82DF012-A0CD-4A43-BC4C-86AAFCFE8F03}" sibTransId="{5ED2AABB-16AB-4E1E-965F-ED3A454EBA1F}"/>
    <dgm:cxn modelId="{C7E75073-3111-411E-AFA0-A6C7AF1865E2}" type="presOf" srcId="{F865BF27-94DD-402D-99DF-DBF4E6C05BEC}" destId="{40C7DDCD-B2AF-4F36-8090-C5FE57107039}" srcOrd="1" destOrd="0" presId="urn:microsoft.com/office/officeart/2005/8/layout/orgChart1"/>
    <dgm:cxn modelId="{97208421-C27A-4CDA-874F-C3BF48AB3D45}" type="presOf" srcId="{62284543-80AE-4B91-A0E8-4521D26E4AAB}" destId="{5E36DF00-C71A-4F92-9CBF-DFA4A40259BA}" srcOrd="1" destOrd="0" presId="urn:microsoft.com/office/officeart/2005/8/layout/orgChart1"/>
    <dgm:cxn modelId="{A89F43F5-0FB7-43BE-B64B-9CF9C530B55A}" type="presOf" srcId="{1416008D-4940-4697-A4E6-C4C380DBE478}" destId="{A7CDADA7-F744-4CB9-A557-D26B2DC217EF}" srcOrd="1" destOrd="0" presId="urn:microsoft.com/office/officeart/2005/8/layout/orgChart1"/>
    <dgm:cxn modelId="{477F14FF-93ED-417D-BE88-86BDEBE508BA}" type="presOf" srcId="{038283F1-7419-448E-BD34-5A209E712F8D}" destId="{B427037E-7B1A-4115-994F-7EBAB7CFB346}" srcOrd="1" destOrd="0" presId="urn:microsoft.com/office/officeart/2005/8/layout/orgChart1"/>
    <dgm:cxn modelId="{6CA005DC-9D72-4AFF-B8C9-0C637BAF4066}" srcId="{0C2F4309-E457-4520-BC4B-51FE7C565BC4}" destId="{62284543-80AE-4B91-A0E8-4521D26E4AAB}" srcOrd="1" destOrd="0" parTransId="{41BD56A2-FD58-4263-BAB7-BC27121F3256}" sibTransId="{ED8067CB-7613-4279-8E60-F39F8F6DE320}"/>
    <dgm:cxn modelId="{4A430591-7D38-4D48-9AFC-CDA17BB94A5D}" srcId="{1C00CC89-2C86-4B62-96FB-D068105B462F}" destId="{A20030FC-63D5-4892-9A63-28073DF3F532}" srcOrd="0" destOrd="0" parTransId="{D98EBDF0-DFF4-46B9-A0D5-791C8632F27C}" sibTransId="{CE22BD5D-0438-46ED-A0F6-EA97F0F59956}"/>
    <dgm:cxn modelId="{0F51929B-4812-45CB-B561-EAA286606D7A}" srcId="{CDAE7680-6C97-4E07-AAD9-20B2B02F3AB0}" destId="{E59DB9CB-72F4-46F5-AAF4-7672F392C624}" srcOrd="1" destOrd="0" parTransId="{D4BC2378-8E3A-44EB-AFDA-1376FBC8DA02}" sibTransId="{364EBEFD-8286-4CF9-BB81-32AE45DAB67C}"/>
    <dgm:cxn modelId="{E2026B4A-BB50-45E5-9250-1D8B1A0247A4}" type="presOf" srcId="{5E2919C9-B25F-409A-A959-71E49B5EE8BF}" destId="{4C29B83F-9DF6-4792-B866-06F05C724125}" srcOrd="1" destOrd="0" presId="urn:microsoft.com/office/officeart/2005/8/layout/orgChart1"/>
    <dgm:cxn modelId="{A4428D0F-AE08-4343-B6F2-02EF0CF5B98D}" type="presOf" srcId="{C4363870-3F9A-4090-A54C-99808BB2AAAC}" destId="{1875ED52-03B7-4E99-BB07-24B322DE1481}" srcOrd="1" destOrd="0" presId="urn:microsoft.com/office/officeart/2005/8/layout/orgChart1"/>
    <dgm:cxn modelId="{CD22E64E-8DE1-47BF-A081-6AEF6A396985}" type="presOf" srcId="{A20030FC-63D5-4892-9A63-28073DF3F532}" destId="{1FD702AD-DAE7-43D9-8C3B-3AA15F65C8B9}" srcOrd="1" destOrd="0" presId="urn:microsoft.com/office/officeart/2005/8/layout/orgChart1"/>
    <dgm:cxn modelId="{FABD0E03-6C10-48F1-8100-A55D6DE1543A}" type="presOf" srcId="{1A664B1D-4EA6-4CDF-A17E-93A046D408D9}" destId="{7A332EA9-5D5C-4D3A-89AC-64F9FABC5C9F}" srcOrd="0" destOrd="0" presId="urn:microsoft.com/office/officeart/2005/8/layout/orgChart1"/>
    <dgm:cxn modelId="{062EA3D4-7D23-4A9A-8988-3E4DBDF360CE}" srcId="{A20030FC-63D5-4892-9A63-28073DF3F532}" destId="{49580B4B-E32F-4B80-9217-E41700B3043C}" srcOrd="1" destOrd="0" parTransId="{DDB07E12-2927-46FF-B839-85418CD30968}" sibTransId="{1A2F8B32-B715-4C91-895C-58A3E3DA104E}"/>
    <dgm:cxn modelId="{76590E19-0404-4FBF-B587-6CC502C2707E}" srcId="{0C2F4309-E457-4520-BC4B-51FE7C565BC4}" destId="{1A664B1D-4EA6-4CDF-A17E-93A046D408D9}" srcOrd="6" destOrd="0" parTransId="{7A087D86-E1EA-43F7-B9A2-2E37AC9A346D}" sibTransId="{0103962F-6E9A-4FB3-9DDF-353A57261B67}"/>
    <dgm:cxn modelId="{C785B868-C470-4DA9-9D8D-CDA8ADA31788}" type="presOf" srcId="{864D2814-AB3B-4CA3-A898-62F1F8B40788}" destId="{1ED414AE-8255-4408-9DA4-CFFA34165D60}" srcOrd="0" destOrd="0" presId="urn:microsoft.com/office/officeart/2005/8/layout/orgChart1"/>
    <dgm:cxn modelId="{CCCA58BD-E411-487C-988C-F667561C0233}" type="presOf" srcId="{53A9AD6C-4C95-4A36-B5D0-F29264041011}" destId="{E0FCF79E-DB51-4EB3-BC61-0928ABD50C1D}" srcOrd="1" destOrd="0" presId="urn:microsoft.com/office/officeart/2005/8/layout/orgChart1"/>
    <dgm:cxn modelId="{6B7A5504-58D9-433A-A357-89A3D43B9BDF}" type="presOf" srcId="{4BA885C1-FAFA-44B2-B98D-9DDEBF621D1C}" destId="{A7E10300-1750-4A5E-B484-C03825E4B1A2}" srcOrd="0" destOrd="0" presId="urn:microsoft.com/office/officeart/2005/8/layout/orgChart1"/>
    <dgm:cxn modelId="{0187E9F3-5DE4-44D8-B745-A3975E0C2D51}" type="presOf" srcId="{CDAE7680-6C97-4E07-AAD9-20B2B02F3AB0}" destId="{152B10E3-345E-4F52-8BF2-87D98A9743D1}" srcOrd="0" destOrd="0" presId="urn:microsoft.com/office/officeart/2005/8/layout/orgChart1"/>
    <dgm:cxn modelId="{A32983AF-3B9F-481F-8C66-7EF5576E3D34}" type="presOf" srcId="{2EBDCC38-E0C4-4372-9268-C964CA96C96F}" destId="{607178DA-E516-435D-BBEC-049C87553077}" srcOrd="0" destOrd="0" presId="urn:microsoft.com/office/officeart/2005/8/layout/orgChart1"/>
    <dgm:cxn modelId="{A13F26C9-B690-43AA-8FFD-7342C159540D}" type="presOf" srcId="{09A0E32A-BD3D-4C98-9ECF-B9C1A5CF1EDD}" destId="{DADFA14E-272F-440A-B41B-F33CAA33A2E6}" srcOrd="0" destOrd="0" presId="urn:microsoft.com/office/officeart/2005/8/layout/orgChart1"/>
    <dgm:cxn modelId="{7FCB9949-D7C6-4111-9CF3-D894A5DB8706}" type="presOf" srcId="{2A579955-A746-48AB-B547-496025AA6080}" destId="{B8D1C1B3-A723-4A70-8EF1-EB52CB781363}" srcOrd="0" destOrd="0" presId="urn:microsoft.com/office/officeart/2005/8/layout/orgChart1"/>
    <dgm:cxn modelId="{2CEC96D7-EE9D-4AAF-B3B6-D8B64FD8E9B8}" type="presOf" srcId="{E59DB9CB-72F4-46F5-AAF4-7672F392C624}" destId="{66AA149A-F92A-43CA-92B0-82EF5D718E5F}" srcOrd="1" destOrd="0" presId="urn:microsoft.com/office/officeart/2005/8/layout/orgChart1"/>
    <dgm:cxn modelId="{F2A7BA23-BC2C-4732-8468-4085E915B9E0}" type="presOf" srcId="{8AE89667-541D-462C-9FC0-0E2AF72EBD1B}" destId="{466EEDB4-EBF3-4925-BA44-404737124F24}" srcOrd="0" destOrd="0" presId="urn:microsoft.com/office/officeart/2005/8/layout/orgChart1"/>
    <dgm:cxn modelId="{06B871D0-6CB4-46C3-9CDC-EE40FA421CC5}" type="presOf" srcId="{104CAAB4-2E42-4908-B8F7-5C3D5BDBFCE1}" destId="{BF4AD5E2-7179-4EA2-BA92-EF70075FAE75}" srcOrd="0" destOrd="0" presId="urn:microsoft.com/office/officeart/2005/8/layout/orgChart1"/>
    <dgm:cxn modelId="{BEEAC91A-2F3E-4A33-BC4D-B69B26E266F8}" type="presOf" srcId="{1D912190-9E3D-4D4A-94F4-BE591AC1BF29}" destId="{A5D1E252-150E-49A3-973B-F102499B9DA4}" srcOrd="0" destOrd="0" presId="urn:microsoft.com/office/officeart/2005/8/layout/orgChart1"/>
    <dgm:cxn modelId="{D719C1AC-E6AD-48F2-B4E8-3D576362B542}" type="presOf" srcId="{A20030FC-63D5-4892-9A63-28073DF3F532}" destId="{741F085E-3295-450B-B5B6-D28449327F16}" srcOrd="0" destOrd="0" presId="urn:microsoft.com/office/officeart/2005/8/layout/orgChart1"/>
    <dgm:cxn modelId="{397B900D-66E1-4A32-B758-B46FB2DC791E}" type="presOf" srcId="{51112D14-74BF-4B10-AB6D-CFA00BD0E4D5}" destId="{72C822C6-C8F5-4F7C-9036-169F6BEEDF63}" srcOrd="0" destOrd="0" presId="urn:microsoft.com/office/officeart/2005/8/layout/orgChart1"/>
    <dgm:cxn modelId="{B2B352A9-5E72-45FA-8B99-B38F71A2EF41}" type="presOf" srcId="{5ED29D77-1105-4274-BC5A-88E34DB7326E}" destId="{77C03393-0502-4B4A-AC2A-74AC6D810333}" srcOrd="0" destOrd="0" presId="urn:microsoft.com/office/officeart/2005/8/layout/orgChart1"/>
    <dgm:cxn modelId="{165FBD9B-70DC-4F68-A649-5F5E34167D46}" type="presOf" srcId="{67C89558-C37A-48AB-9130-265C003A96BF}" destId="{DDD6DEBC-B1C0-4C79-8D1C-EBF1812363E3}" srcOrd="0" destOrd="0" presId="urn:microsoft.com/office/officeart/2005/8/layout/orgChart1"/>
    <dgm:cxn modelId="{0ED852F7-6D0E-417D-A434-4BA1E088F5BD}" type="presOf" srcId="{9AFB6CA4-42A5-45F0-88E6-E98CE33E2502}" destId="{F332E46D-28F2-4F0C-83CB-7E74F0063F02}" srcOrd="0" destOrd="0" presId="urn:microsoft.com/office/officeart/2005/8/layout/orgChart1"/>
    <dgm:cxn modelId="{57204DAA-AA7F-4AEF-80A6-4B1FC37414BB}" type="presOf" srcId="{E59DB9CB-72F4-46F5-AAF4-7672F392C624}" destId="{C633AA85-2930-4DDF-997F-37FD6A276E22}" srcOrd="0" destOrd="0" presId="urn:microsoft.com/office/officeart/2005/8/layout/orgChart1"/>
    <dgm:cxn modelId="{F5669B69-7DC8-4C8B-94AA-CCAA41ADD3F1}" type="presOf" srcId="{2A579955-A746-48AB-B547-496025AA6080}" destId="{C0F4AFE4-670D-43A1-96FB-19612A62644A}" srcOrd="1" destOrd="0" presId="urn:microsoft.com/office/officeart/2005/8/layout/orgChart1"/>
    <dgm:cxn modelId="{C21318D9-EF8C-49C7-80DB-DFDBF3DFA242}" type="presOf" srcId="{CDAE7680-6C97-4E07-AAD9-20B2B02F3AB0}" destId="{4EAD77F9-7C94-4464-8CD6-26C54AEAD3CF}" srcOrd="1" destOrd="0" presId="urn:microsoft.com/office/officeart/2005/8/layout/orgChart1"/>
    <dgm:cxn modelId="{07288259-06AE-42F0-870D-09E42A7F9B6B}" type="presOf" srcId="{087B8A6E-B9CF-4090-9C95-495A79111689}" destId="{78C83A8A-AFB3-4713-8FF6-5F2C6E96FD3F}" srcOrd="1" destOrd="0" presId="urn:microsoft.com/office/officeart/2005/8/layout/orgChart1"/>
    <dgm:cxn modelId="{5EB0AE3A-2EE1-4838-914C-7EF3326E62A7}" type="presOf" srcId="{E7DE2AA5-2FFB-498A-B798-0E4CE295C413}" destId="{EFAACCDA-0087-48E2-AABC-E7F1D5ACA0F9}" srcOrd="1" destOrd="0" presId="urn:microsoft.com/office/officeart/2005/8/layout/orgChart1"/>
    <dgm:cxn modelId="{81DA2304-4BC0-45D1-B9B9-0D5BC3E68A8E}" type="presOf" srcId="{D5F51A25-CAAA-436A-8CA0-20BD3EB8758E}" destId="{0CC9EB67-3286-44A5-9BC8-A76E358686E6}" srcOrd="0" destOrd="0" presId="urn:microsoft.com/office/officeart/2005/8/layout/orgChart1"/>
    <dgm:cxn modelId="{1419F9D0-FF35-4EDD-B875-1F4F2F069A70}" srcId="{E59DB9CB-72F4-46F5-AAF4-7672F392C624}" destId="{EC8CE588-1A12-4573-8344-49F303DE72B9}" srcOrd="1" destOrd="0" parTransId="{D68283E0-9C4F-4500-B2B6-D7D606D8B97C}" sibTransId="{1DAEC303-F782-4373-B824-DBE179FEF59A}"/>
    <dgm:cxn modelId="{AC9CDF47-B1ED-497E-BFC5-B109E09ABC1F}" type="presParOf" srcId="{CC896792-F2AC-4B6D-8C99-4B634D20F630}" destId="{22569620-9B5B-4ECD-8D12-3C11539D877B}" srcOrd="0" destOrd="0" presId="urn:microsoft.com/office/officeart/2005/8/layout/orgChart1"/>
    <dgm:cxn modelId="{6AF53CF4-433D-4EFD-A685-3EEF3D62C2B4}" type="presParOf" srcId="{22569620-9B5B-4ECD-8D12-3C11539D877B}" destId="{464065F5-6906-4EB4-8D44-AB58FE0EAEF3}" srcOrd="0" destOrd="0" presId="urn:microsoft.com/office/officeart/2005/8/layout/orgChart1"/>
    <dgm:cxn modelId="{D8D93068-A4C8-4E4E-B4C0-F1AC0F050FBE}" type="presParOf" srcId="{464065F5-6906-4EB4-8D44-AB58FE0EAEF3}" destId="{741F085E-3295-450B-B5B6-D28449327F16}" srcOrd="0" destOrd="0" presId="urn:microsoft.com/office/officeart/2005/8/layout/orgChart1"/>
    <dgm:cxn modelId="{7D682ED9-CFDA-4CF3-8C68-2379FF95E620}" type="presParOf" srcId="{464065F5-6906-4EB4-8D44-AB58FE0EAEF3}" destId="{1FD702AD-DAE7-43D9-8C3B-3AA15F65C8B9}" srcOrd="1" destOrd="0" presId="urn:microsoft.com/office/officeart/2005/8/layout/orgChart1"/>
    <dgm:cxn modelId="{1F66E0E5-3A52-45DC-BC86-E9BF97891047}" type="presParOf" srcId="{22569620-9B5B-4ECD-8D12-3C11539D877B}" destId="{6CFFD3FF-A3E8-4833-8741-9CBE7F296A00}" srcOrd="1" destOrd="0" presId="urn:microsoft.com/office/officeart/2005/8/layout/orgChart1"/>
    <dgm:cxn modelId="{16ECF7D4-F139-433F-AB15-9BF404DDD86E}" type="presParOf" srcId="{6CFFD3FF-A3E8-4833-8741-9CBE7F296A00}" destId="{DADFA14E-272F-440A-B41B-F33CAA33A2E6}" srcOrd="0" destOrd="0" presId="urn:microsoft.com/office/officeart/2005/8/layout/orgChart1"/>
    <dgm:cxn modelId="{7B5E8D63-C1A6-45DD-8CC5-351E94971E25}" type="presParOf" srcId="{6CFFD3FF-A3E8-4833-8741-9CBE7F296A00}" destId="{0D3EC827-9F7A-451E-B18D-1FD597DB6807}" srcOrd="1" destOrd="0" presId="urn:microsoft.com/office/officeart/2005/8/layout/orgChart1"/>
    <dgm:cxn modelId="{B2BA99D9-8E80-4CA2-B0EC-97135A021DB0}" type="presParOf" srcId="{0D3EC827-9F7A-451E-B18D-1FD597DB6807}" destId="{EF25CBED-95BE-425E-9783-6AE364867138}" srcOrd="0" destOrd="0" presId="urn:microsoft.com/office/officeart/2005/8/layout/orgChart1"/>
    <dgm:cxn modelId="{607A2FA2-433D-4538-8399-3A810B5D53AB}" type="presParOf" srcId="{EF25CBED-95BE-425E-9783-6AE364867138}" destId="{B67D5FE0-7791-4AB9-8076-4D5FE32F0DB4}" srcOrd="0" destOrd="0" presId="urn:microsoft.com/office/officeart/2005/8/layout/orgChart1"/>
    <dgm:cxn modelId="{7D5DF18B-0DE9-43C1-9360-F2CC0C5E57EF}" type="presParOf" srcId="{EF25CBED-95BE-425E-9783-6AE364867138}" destId="{705EFC86-5074-44B7-97B7-BB736705A7AB}" srcOrd="1" destOrd="0" presId="urn:microsoft.com/office/officeart/2005/8/layout/orgChart1"/>
    <dgm:cxn modelId="{37120911-BB60-49A3-810A-2BBBF1F77B2A}" type="presParOf" srcId="{0D3EC827-9F7A-451E-B18D-1FD597DB6807}" destId="{7975954F-A1D0-4188-B2B9-6C5BCC88D4FF}" srcOrd="1" destOrd="0" presId="urn:microsoft.com/office/officeart/2005/8/layout/orgChart1"/>
    <dgm:cxn modelId="{AEF1E8E6-B483-475D-B5AD-766AFC5F5104}" type="presParOf" srcId="{7975954F-A1D0-4188-B2B9-6C5BCC88D4FF}" destId="{BF4AD5E2-7179-4EA2-BA92-EF70075FAE75}" srcOrd="0" destOrd="0" presId="urn:microsoft.com/office/officeart/2005/8/layout/orgChart1"/>
    <dgm:cxn modelId="{B53C0B15-0825-4953-8D14-859D6C6B716E}" type="presParOf" srcId="{7975954F-A1D0-4188-B2B9-6C5BCC88D4FF}" destId="{82B56B7F-803B-4CCB-8555-603F96060306}" srcOrd="1" destOrd="0" presId="urn:microsoft.com/office/officeart/2005/8/layout/orgChart1"/>
    <dgm:cxn modelId="{10110B03-2CDB-4208-9AD1-9DBE4E664C77}" type="presParOf" srcId="{82B56B7F-803B-4CCB-8555-603F96060306}" destId="{C5DF2152-FA2D-427E-9E88-30449585555A}" srcOrd="0" destOrd="0" presId="urn:microsoft.com/office/officeart/2005/8/layout/orgChart1"/>
    <dgm:cxn modelId="{534342E9-C5ED-415B-AFBD-DE31AE787E00}" type="presParOf" srcId="{C5DF2152-FA2D-427E-9E88-30449585555A}" destId="{BD02820C-0DA4-47FD-B390-B76CB221563A}" srcOrd="0" destOrd="0" presId="urn:microsoft.com/office/officeart/2005/8/layout/orgChart1"/>
    <dgm:cxn modelId="{CE966834-7C53-4BD0-9E13-9188300F74FE}" type="presParOf" srcId="{C5DF2152-FA2D-427E-9E88-30449585555A}" destId="{EFAACCDA-0087-48E2-AABC-E7F1D5ACA0F9}" srcOrd="1" destOrd="0" presId="urn:microsoft.com/office/officeart/2005/8/layout/orgChart1"/>
    <dgm:cxn modelId="{80FB8440-7A17-4AFB-9830-F46174DC4964}" type="presParOf" srcId="{82B56B7F-803B-4CCB-8555-603F96060306}" destId="{E3CF4DD5-0FE5-45A6-87CD-CDB75217BF3D}" srcOrd="1" destOrd="0" presId="urn:microsoft.com/office/officeart/2005/8/layout/orgChart1"/>
    <dgm:cxn modelId="{0AD076E8-45D5-48B6-AEF6-E007205682F4}" type="presParOf" srcId="{E3CF4DD5-0FE5-45A6-87CD-CDB75217BF3D}" destId="{78D9A0DA-B446-4974-ABC8-03BE59ABF2C2}" srcOrd="0" destOrd="0" presId="urn:microsoft.com/office/officeart/2005/8/layout/orgChart1"/>
    <dgm:cxn modelId="{61624B22-C040-4BA1-980C-D5CE5029C051}" type="presParOf" srcId="{E3CF4DD5-0FE5-45A6-87CD-CDB75217BF3D}" destId="{589F935A-02A9-4C91-91E7-870D469F7224}" srcOrd="1" destOrd="0" presId="urn:microsoft.com/office/officeart/2005/8/layout/orgChart1"/>
    <dgm:cxn modelId="{1DEE7927-A874-4D84-831D-A67A7588C3E3}" type="presParOf" srcId="{589F935A-02A9-4C91-91E7-870D469F7224}" destId="{ED9C4B3E-7EBF-460A-8CE2-3C4AC2986006}" srcOrd="0" destOrd="0" presId="urn:microsoft.com/office/officeart/2005/8/layout/orgChart1"/>
    <dgm:cxn modelId="{F97D5F24-8BDE-4FDA-8C6E-8A462242AB30}" type="presParOf" srcId="{ED9C4B3E-7EBF-460A-8CE2-3C4AC2986006}" destId="{2389004D-B070-4460-91BC-8C809233CEED}" srcOrd="0" destOrd="0" presId="urn:microsoft.com/office/officeart/2005/8/layout/orgChart1"/>
    <dgm:cxn modelId="{AC1C3CA1-004E-4352-97E1-6136625DBE0F}" type="presParOf" srcId="{ED9C4B3E-7EBF-460A-8CE2-3C4AC2986006}" destId="{40C7DDCD-B2AF-4F36-8090-C5FE57107039}" srcOrd="1" destOrd="0" presId="urn:microsoft.com/office/officeart/2005/8/layout/orgChart1"/>
    <dgm:cxn modelId="{A8B6183A-8579-41B2-8C3F-EB1CBF386995}" type="presParOf" srcId="{589F935A-02A9-4C91-91E7-870D469F7224}" destId="{F64D9F4F-0A70-4E58-923B-50D063D660C2}" srcOrd="1" destOrd="0" presId="urn:microsoft.com/office/officeart/2005/8/layout/orgChart1"/>
    <dgm:cxn modelId="{4CBD43C8-0987-41A1-9DA6-D7AE8B6F8B94}" type="presParOf" srcId="{589F935A-02A9-4C91-91E7-870D469F7224}" destId="{AAD26768-FE5D-4EA8-8C2B-ED8B2548F0F3}" srcOrd="2" destOrd="0" presId="urn:microsoft.com/office/officeart/2005/8/layout/orgChart1"/>
    <dgm:cxn modelId="{7F770686-A054-4794-A2F4-754ABAF5DE57}" type="presParOf" srcId="{E3CF4DD5-0FE5-45A6-87CD-CDB75217BF3D}" destId="{3AF8D25A-387C-45E1-BF10-ABC65768630B}" srcOrd="2" destOrd="0" presId="urn:microsoft.com/office/officeart/2005/8/layout/orgChart1"/>
    <dgm:cxn modelId="{A9280BF7-A0EE-45B1-B147-3B6BA3CB92A7}" type="presParOf" srcId="{E3CF4DD5-0FE5-45A6-87CD-CDB75217BF3D}" destId="{447CED1C-25B8-4D12-A1ED-7A202DEA859C}" srcOrd="3" destOrd="0" presId="urn:microsoft.com/office/officeart/2005/8/layout/orgChart1"/>
    <dgm:cxn modelId="{5E527579-8B8A-4EE6-938D-3EF1CAE6CAE8}" type="presParOf" srcId="{447CED1C-25B8-4D12-A1ED-7A202DEA859C}" destId="{0219EA58-70BB-4DD3-9438-81831E5363B5}" srcOrd="0" destOrd="0" presId="urn:microsoft.com/office/officeart/2005/8/layout/orgChart1"/>
    <dgm:cxn modelId="{F514EC4B-1489-4DE4-828C-D972E1982B92}" type="presParOf" srcId="{0219EA58-70BB-4DD3-9438-81831E5363B5}" destId="{8E60E4C9-DB75-40DD-AE0B-980F796C7C65}" srcOrd="0" destOrd="0" presId="urn:microsoft.com/office/officeart/2005/8/layout/orgChart1"/>
    <dgm:cxn modelId="{6781452B-00E3-4484-8458-412AF1D2951A}" type="presParOf" srcId="{0219EA58-70BB-4DD3-9438-81831E5363B5}" destId="{4C29B83F-9DF6-4792-B866-06F05C724125}" srcOrd="1" destOrd="0" presId="urn:microsoft.com/office/officeart/2005/8/layout/orgChart1"/>
    <dgm:cxn modelId="{1B958340-9E85-4380-BE63-8A9655A290EF}" type="presParOf" srcId="{447CED1C-25B8-4D12-A1ED-7A202DEA859C}" destId="{212106FF-F34B-4CF0-85A1-599014E085C5}" srcOrd="1" destOrd="0" presId="urn:microsoft.com/office/officeart/2005/8/layout/orgChart1"/>
    <dgm:cxn modelId="{21FE658D-21DC-4550-A4A8-4E76D542EAC9}" type="presParOf" srcId="{447CED1C-25B8-4D12-A1ED-7A202DEA859C}" destId="{06AB4F3C-1637-47F4-84AE-97F2CEE0F279}" srcOrd="2" destOrd="0" presId="urn:microsoft.com/office/officeart/2005/8/layout/orgChart1"/>
    <dgm:cxn modelId="{E1E8D982-3B6A-4A0A-BCD8-E67279755187}" type="presParOf" srcId="{E3CF4DD5-0FE5-45A6-87CD-CDB75217BF3D}" destId="{F332E46D-28F2-4F0C-83CB-7E74F0063F02}" srcOrd="4" destOrd="0" presId="urn:microsoft.com/office/officeart/2005/8/layout/orgChart1"/>
    <dgm:cxn modelId="{BC5DA96D-D8DA-46A3-BE9D-2741A956209B}" type="presParOf" srcId="{E3CF4DD5-0FE5-45A6-87CD-CDB75217BF3D}" destId="{6DBB7E99-0728-44C6-852E-DC062127FF15}" srcOrd="5" destOrd="0" presId="urn:microsoft.com/office/officeart/2005/8/layout/orgChart1"/>
    <dgm:cxn modelId="{5449AFE9-A481-4663-9DAA-EFAE6F51363E}" type="presParOf" srcId="{6DBB7E99-0728-44C6-852E-DC062127FF15}" destId="{0249A611-257D-4ABD-9832-36DD86CAECB5}" srcOrd="0" destOrd="0" presId="urn:microsoft.com/office/officeart/2005/8/layout/orgChart1"/>
    <dgm:cxn modelId="{647C9B99-E551-4D37-92D5-8ADC2C07B37A}" type="presParOf" srcId="{0249A611-257D-4ABD-9832-36DD86CAECB5}" destId="{61A81E53-B172-4463-85E0-D109DF8C0C0E}" srcOrd="0" destOrd="0" presId="urn:microsoft.com/office/officeart/2005/8/layout/orgChart1"/>
    <dgm:cxn modelId="{4DC34819-A8D3-4A47-99F3-D845B6D792A3}" type="presParOf" srcId="{0249A611-257D-4ABD-9832-36DD86CAECB5}" destId="{C20962DD-FD2F-49F8-BFE4-919ADF123FF2}" srcOrd="1" destOrd="0" presId="urn:microsoft.com/office/officeart/2005/8/layout/orgChart1"/>
    <dgm:cxn modelId="{DB20D9F8-5E60-4BBF-9CCE-81FDD1DF4321}" type="presParOf" srcId="{6DBB7E99-0728-44C6-852E-DC062127FF15}" destId="{BDA0932C-3B0A-44F5-BCE9-7A02E4B33745}" srcOrd="1" destOrd="0" presId="urn:microsoft.com/office/officeart/2005/8/layout/orgChart1"/>
    <dgm:cxn modelId="{CCDC0774-CB43-45EB-99A3-10472C9BD64D}" type="presParOf" srcId="{6DBB7E99-0728-44C6-852E-DC062127FF15}" destId="{CBF7624A-0086-4D7C-88A9-4C1975C413A0}" srcOrd="2" destOrd="0" presId="urn:microsoft.com/office/officeart/2005/8/layout/orgChart1"/>
    <dgm:cxn modelId="{44759AB9-50E7-420F-8290-3A7F78B94478}" type="presParOf" srcId="{82B56B7F-803B-4CCB-8555-603F96060306}" destId="{780CA456-9191-4CDA-A665-C3AD378E5D34}" srcOrd="2" destOrd="0" presId="urn:microsoft.com/office/officeart/2005/8/layout/orgChart1"/>
    <dgm:cxn modelId="{D3BEF7F7-1247-431C-B811-E20C8A678122}" type="presParOf" srcId="{0D3EC827-9F7A-451E-B18D-1FD597DB6807}" destId="{609A4E4A-E2E8-4D17-A7BF-44F181D19F2E}" srcOrd="2" destOrd="0" presId="urn:microsoft.com/office/officeart/2005/8/layout/orgChart1"/>
    <dgm:cxn modelId="{3B569D2E-637F-4765-B535-AFD2617E823D}" type="presParOf" srcId="{6CFFD3FF-A3E8-4833-8741-9CBE7F296A00}" destId="{B7C767C3-F489-4D62-86D4-DFC2F4A1CB00}" srcOrd="2" destOrd="0" presId="urn:microsoft.com/office/officeart/2005/8/layout/orgChart1"/>
    <dgm:cxn modelId="{37DC4351-714D-4B60-A03F-35F51E363277}" type="presParOf" srcId="{6CFFD3FF-A3E8-4833-8741-9CBE7F296A00}" destId="{B8E9ACE5-58EF-4363-B784-89A7600B2F38}" srcOrd="3" destOrd="0" presId="urn:microsoft.com/office/officeart/2005/8/layout/orgChart1"/>
    <dgm:cxn modelId="{AA4C2DC3-13B9-4E6C-B701-6C7855768277}" type="presParOf" srcId="{B8E9ACE5-58EF-4363-B784-89A7600B2F38}" destId="{34069633-67F1-4283-A9AE-EA7C438A13E1}" srcOrd="0" destOrd="0" presId="urn:microsoft.com/office/officeart/2005/8/layout/orgChart1"/>
    <dgm:cxn modelId="{B4A4A2A3-0076-4B37-8B2E-FF543645B467}" type="presParOf" srcId="{34069633-67F1-4283-A9AE-EA7C438A13E1}" destId="{723EED79-9B62-4D15-B23F-E9F860DBE6C9}" srcOrd="0" destOrd="0" presId="urn:microsoft.com/office/officeart/2005/8/layout/orgChart1"/>
    <dgm:cxn modelId="{BB4DABEF-5772-4A6D-A5F0-5688D55B75E0}" type="presParOf" srcId="{34069633-67F1-4283-A9AE-EA7C438A13E1}" destId="{107BDD2F-F1F0-4882-BD3F-A61B56637A7D}" srcOrd="1" destOrd="0" presId="urn:microsoft.com/office/officeart/2005/8/layout/orgChart1"/>
    <dgm:cxn modelId="{685CD629-5B0A-4485-A8CF-6A043CA03782}" type="presParOf" srcId="{B8E9ACE5-58EF-4363-B784-89A7600B2F38}" destId="{F4AC4EC7-5489-4E12-A7A1-6BB264D3F153}" srcOrd="1" destOrd="0" presId="urn:microsoft.com/office/officeart/2005/8/layout/orgChart1"/>
    <dgm:cxn modelId="{2BDB0F03-D7C3-4FA4-805C-4F1EEE12E47D}" type="presParOf" srcId="{F4AC4EC7-5489-4E12-A7A1-6BB264D3F153}" destId="{B60D47A3-2BB9-48A9-9227-D1ED36D6D742}" srcOrd="0" destOrd="0" presId="urn:microsoft.com/office/officeart/2005/8/layout/orgChart1"/>
    <dgm:cxn modelId="{10CFEC94-5754-400E-9D39-8F23F2271064}" type="presParOf" srcId="{F4AC4EC7-5489-4E12-A7A1-6BB264D3F153}" destId="{7E9B3C0A-1ABA-469E-B3BD-FE9DE1141F28}" srcOrd="1" destOrd="0" presId="urn:microsoft.com/office/officeart/2005/8/layout/orgChart1"/>
    <dgm:cxn modelId="{7A191C04-909F-4CF9-99A0-6DD34A069364}" type="presParOf" srcId="{7E9B3C0A-1ABA-469E-B3BD-FE9DE1141F28}" destId="{649624B0-F7AE-4B9F-9C0A-0B65655DBAEA}" srcOrd="0" destOrd="0" presId="urn:microsoft.com/office/officeart/2005/8/layout/orgChart1"/>
    <dgm:cxn modelId="{1748CD25-0F45-4BA7-B6EE-E3AA99EACC60}" type="presParOf" srcId="{649624B0-F7AE-4B9F-9C0A-0B65655DBAEA}" destId="{8E6B3C36-58FF-42C6-AC79-021E2BD35B52}" srcOrd="0" destOrd="0" presId="urn:microsoft.com/office/officeart/2005/8/layout/orgChart1"/>
    <dgm:cxn modelId="{9EA9B3DE-2E22-4F92-A3CB-BA39F56B9813}" type="presParOf" srcId="{649624B0-F7AE-4B9F-9C0A-0B65655DBAEA}" destId="{A7CDADA7-F744-4CB9-A557-D26B2DC217EF}" srcOrd="1" destOrd="0" presId="urn:microsoft.com/office/officeart/2005/8/layout/orgChart1"/>
    <dgm:cxn modelId="{FE4D56C0-C4D3-4A8E-8240-3FF05407DF45}" type="presParOf" srcId="{7E9B3C0A-1ABA-469E-B3BD-FE9DE1141F28}" destId="{FBBCC7F5-CE8F-4EF9-B412-8302E3EE9CF5}" srcOrd="1" destOrd="0" presId="urn:microsoft.com/office/officeart/2005/8/layout/orgChart1"/>
    <dgm:cxn modelId="{1AE0E481-A547-47EB-932A-D4B1D012B474}" type="presParOf" srcId="{FBBCC7F5-CE8F-4EF9-B412-8302E3EE9CF5}" destId="{CDD0CEB1-65DA-4FC8-A0BE-77593FF3CB29}" srcOrd="0" destOrd="0" presId="urn:microsoft.com/office/officeart/2005/8/layout/orgChart1"/>
    <dgm:cxn modelId="{557D8AB3-80F5-4077-B02A-2B80114E525D}" type="presParOf" srcId="{FBBCC7F5-CE8F-4EF9-B412-8302E3EE9CF5}" destId="{40E062A0-C8DA-4B34-B76E-66E80243A670}" srcOrd="1" destOrd="0" presId="urn:microsoft.com/office/officeart/2005/8/layout/orgChart1"/>
    <dgm:cxn modelId="{DD9D893A-264D-4B9B-BD02-65F4C5EDA6BD}" type="presParOf" srcId="{40E062A0-C8DA-4B34-B76E-66E80243A670}" destId="{4B211417-8D50-422E-984B-69CE3DA58AAA}" srcOrd="0" destOrd="0" presId="urn:microsoft.com/office/officeart/2005/8/layout/orgChart1"/>
    <dgm:cxn modelId="{C2288441-5E07-4EC2-A8FB-A6CFB8528032}" type="presParOf" srcId="{4B211417-8D50-422E-984B-69CE3DA58AAA}" destId="{9E585CA6-DB7B-4A45-A241-301C64B1818F}" srcOrd="0" destOrd="0" presId="urn:microsoft.com/office/officeart/2005/8/layout/orgChart1"/>
    <dgm:cxn modelId="{66769A24-AF2C-4735-B2DF-FF99796F25E8}" type="presParOf" srcId="{4B211417-8D50-422E-984B-69CE3DA58AAA}" destId="{574B5BEB-E12D-4E9C-B596-0F10F0417641}" srcOrd="1" destOrd="0" presId="urn:microsoft.com/office/officeart/2005/8/layout/orgChart1"/>
    <dgm:cxn modelId="{B96A0B65-B472-4FDB-81C1-A7EE56A69678}" type="presParOf" srcId="{40E062A0-C8DA-4B34-B76E-66E80243A670}" destId="{935A2EEB-B86F-4B85-ADE5-50147042C7A1}" srcOrd="1" destOrd="0" presId="urn:microsoft.com/office/officeart/2005/8/layout/orgChart1"/>
    <dgm:cxn modelId="{C130D674-5298-4FD3-97E2-867DDD5052EA}" type="presParOf" srcId="{40E062A0-C8DA-4B34-B76E-66E80243A670}" destId="{A57EBAA5-EA1A-463D-A40B-F8ACBC54CF5D}" srcOrd="2" destOrd="0" presId="urn:microsoft.com/office/officeart/2005/8/layout/orgChart1"/>
    <dgm:cxn modelId="{43193836-4840-4DE0-817C-9A3B3971AFF8}" type="presParOf" srcId="{FBBCC7F5-CE8F-4EF9-B412-8302E3EE9CF5}" destId="{8072C4FA-2151-4DDF-AC86-74C7873366F5}" srcOrd="2" destOrd="0" presId="urn:microsoft.com/office/officeart/2005/8/layout/orgChart1"/>
    <dgm:cxn modelId="{3C3B6A8C-BF5F-447E-892B-3DED10F203DA}" type="presParOf" srcId="{FBBCC7F5-CE8F-4EF9-B412-8302E3EE9CF5}" destId="{191AD367-880A-4BF1-8079-31451C8C9BC4}" srcOrd="3" destOrd="0" presId="urn:microsoft.com/office/officeart/2005/8/layout/orgChart1"/>
    <dgm:cxn modelId="{075B97C2-B55C-43CA-B2E0-FF57795945AF}" type="presParOf" srcId="{191AD367-880A-4BF1-8079-31451C8C9BC4}" destId="{1BD28149-575C-4214-92F3-FC5CCCC15FA7}" srcOrd="0" destOrd="0" presId="urn:microsoft.com/office/officeart/2005/8/layout/orgChart1"/>
    <dgm:cxn modelId="{F8364E2D-0790-4725-9BB2-A9E740D35E50}" type="presParOf" srcId="{1BD28149-575C-4214-92F3-FC5CCCC15FA7}" destId="{F4D5AEB0-A58C-49A6-899F-2FCB8A595380}" srcOrd="0" destOrd="0" presId="urn:microsoft.com/office/officeart/2005/8/layout/orgChart1"/>
    <dgm:cxn modelId="{DFCBC326-DE25-43BF-AAD6-FFA96CD986F8}" type="presParOf" srcId="{1BD28149-575C-4214-92F3-FC5CCCC15FA7}" destId="{052498D0-2823-4246-989B-A026770F7C2C}" srcOrd="1" destOrd="0" presId="urn:microsoft.com/office/officeart/2005/8/layout/orgChart1"/>
    <dgm:cxn modelId="{E7D8758F-43B6-4DDC-B0CC-46B73B28D7CE}" type="presParOf" srcId="{191AD367-880A-4BF1-8079-31451C8C9BC4}" destId="{F74FA05B-3603-44FC-895A-44DD4A30FF88}" srcOrd="1" destOrd="0" presId="urn:microsoft.com/office/officeart/2005/8/layout/orgChart1"/>
    <dgm:cxn modelId="{E7219FAF-7461-4876-8E43-E4D7E9F4231F}" type="presParOf" srcId="{191AD367-880A-4BF1-8079-31451C8C9BC4}" destId="{A41FE3DE-1EDA-41D7-9DDE-97278B26C3C2}" srcOrd="2" destOrd="0" presId="urn:microsoft.com/office/officeart/2005/8/layout/orgChart1"/>
    <dgm:cxn modelId="{9CC76E47-1777-4AAD-BC10-E43061ACC4ED}" type="presParOf" srcId="{FBBCC7F5-CE8F-4EF9-B412-8302E3EE9CF5}" destId="{BBF57370-7AB7-47DD-A331-E011D7070768}" srcOrd="4" destOrd="0" presId="urn:microsoft.com/office/officeart/2005/8/layout/orgChart1"/>
    <dgm:cxn modelId="{7BC8CD88-7BC6-40C5-AD78-23A4009EB1B8}" type="presParOf" srcId="{FBBCC7F5-CE8F-4EF9-B412-8302E3EE9CF5}" destId="{C8785FA0-0DFB-4E12-9992-4839E3680C35}" srcOrd="5" destOrd="0" presId="urn:microsoft.com/office/officeart/2005/8/layout/orgChart1"/>
    <dgm:cxn modelId="{194E08CE-9DAD-4BDA-8DA9-AF38D3FD51CE}" type="presParOf" srcId="{C8785FA0-0DFB-4E12-9992-4839E3680C35}" destId="{66DD2A98-84AD-47F3-9F2F-4DBD19B17DB0}" srcOrd="0" destOrd="0" presId="urn:microsoft.com/office/officeart/2005/8/layout/orgChart1"/>
    <dgm:cxn modelId="{FDBB80E3-8965-4AF9-AF93-AD025EC3C914}" type="presParOf" srcId="{66DD2A98-84AD-47F3-9F2F-4DBD19B17DB0}" destId="{0CC9EB67-3286-44A5-9BC8-A76E358686E6}" srcOrd="0" destOrd="0" presId="urn:microsoft.com/office/officeart/2005/8/layout/orgChart1"/>
    <dgm:cxn modelId="{4C171100-2B1B-47B6-A6D1-B16F7BF49EFA}" type="presParOf" srcId="{66DD2A98-84AD-47F3-9F2F-4DBD19B17DB0}" destId="{65AFDAF5-132D-4D1C-B849-178F0A2F2F22}" srcOrd="1" destOrd="0" presId="urn:microsoft.com/office/officeart/2005/8/layout/orgChart1"/>
    <dgm:cxn modelId="{ADCF2431-46CB-494C-BAE1-363530FFB783}" type="presParOf" srcId="{C8785FA0-0DFB-4E12-9992-4839E3680C35}" destId="{7E9C57FB-CEE4-4969-A97D-0E5A7B1FC662}" srcOrd="1" destOrd="0" presId="urn:microsoft.com/office/officeart/2005/8/layout/orgChart1"/>
    <dgm:cxn modelId="{1930B738-9B71-4543-A5CD-8063B1F39886}" type="presParOf" srcId="{C8785FA0-0DFB-4E12-9992-4839E3680C35}" destId="{296AC6F5-C65A-454E-AB69-24980D4D4C19}" srcOrd="2" destOrd="0" presId="urn:microsoft.com/office/officeart/2005/8/layout/orgChart1"/>
    <dgm:cxn modelId="{44E0AD1B-5E3E-495E-B7D4-398AD189C403}" type="presParOf" srcId="{FBBCC7F5-CE8F-4EF9-B412-8302E3EE9CF5}" destId="{8FA064EC-3D9F-4D8C-8143-928CE89AFFB2}" srcOrd="6" destOrd="0" presId="urn:microsoft.com/office/officeart/2005/8/layout/orgChart1"/>
    <dgm:cxn modelId="{7C7DEA9F-7BA0-4556-8760-C565BD313F04}" type="presParOf" srcId="{FBBCC7F5-CE8F-4EF9-B412-8302E3EE9CF5}" destId="{42DDEC1F-9378-4720-ABBF-72FC87AC3F7C}" srcOrd="7" destOrd="0" presId="urn:microsoft.com/office/officeart/2005/8/layout/orgChart1"/>
    <dgm:cxn modelId="{8C29A483-9722-49B4-A442-8AD4A3E259CF}" type="presParOf" srcId="{42DDEC1F-9378-4720-ABBF-72FC87AC3F7C}" destId="{0674776F-23A6-4710-81D1-14B87AAEF07A}" srcOrd="0" destOrd="0" presId="urn:microsoft.com/office/officeart/2005/8/layout/orgChart1"/>
    <dgm:cxn modelId="{A284D611-C046-4A5D-84DD-9B4E0C0BC71C}" type="presParOf" srcId="{0674776F-23A6-4710-81D1-14B87AAEF07A}" destId="{47FD7F3C-E95B-4898-8756-5B863CCE9FCD}" srcOrd="0" destOrd="0" presId="urn:microsoft.com/office/officeart/2005/8/layout/orgChart1"/>
    <dgm:cxn modelId="{CBB501EE-B378-47B5-AD3B-F455AF462547}" type="presParOf" srcId="{0674776F-23A6-4710-81D1-14B87AAEF07A}" destId="{239DDF35-5302-40D0-9BD5-20D0B204E3C4}" srcOrd="1" destOrd="0" presId="urn:microsoft.com/office/officeart/2005/8/layout/orgChart1"/>
    <dgm:cxn modelId="{ECB60008-16EB-4FAB-B408-59DD762C5A4C}" type="presParOf" srcId="{42DDEC1F-9378-4720-ABBF-72FC87AC3F7C}" destId="{55A24D0C-3DF7-4443-A5C6-81E8022E712C}" srcOrd="1" destOrd="0" presId="urn:microsoft.com/office/officeart/2005/8/layout/orgChart1"/>
    <dgm:cxn modelId="{56DB21AA-D812-4951-8DA3-C3C41D697997}" type="presParOf" srcId="{42DDEC1F-9378-4720-ABBF-72FC87AC3F7C}" destId="{1A235FCF-82D4-4D5C-B0A2-FB4F960E594D}" srcOrd="2" destOrd="0" presId="urn:microsoft.com/office/officeart/2005/8/layout/orgChart1"/>
    <dgm:cxn modelId="{6CB107AC-1406-46C5-A322-8C7AAB84E2DD}" type="presParOf" srcId="{FBBCC7F5-CE8F-4EF9-B412-8302E3EE9CF5}" destId="{72C822C6-C8F5-4F7C-9036-169F6BEEDF63}" srcOrd="8" destOrd="0" presId="urn:microsoft.com/office/officeart/2005/8/layout/orgChart1"/>
    <dgm:cxn modelId="{09182670-D5FA-40C1-B015-C4190C2738BD}" type="presParOf" srcId="{FBBCC7F5-CE8F-4EF9-B412-8302E3EE9CF5}" destId="{78E299B1-0F3A-4EE0-ABB3-DF075E9994C5}" srcOrd="9" destOrd="0" presId="urn:microsoft.com/office/officeart/2005/8/layout/orgChart1"/>
    <dgm:cxn modelId="{225F211D-6004-4F4F-850D-18524F210C2A}" type="presParOf" srcId="{78E299B1-0F3A-4EE0-ABB3-DF075E9994C5}" destId="{97EA9C37-1844-47DC-8D56-F8F88275CB67}" srcOrd="0" destOrd="0" presId="urn:microsoft.com/office/officeart/2005/8/layout/orgChart1"/>
    <dgm:cxn modelId="{FC3849BC-4313-4299-92ED-117582C7D461}" type="presParOf" srcId="{97EA9C37-1844-47DC-8D56-F8F88275CB67}" destId="{B0857EEB-00EC-438E-8E2D-F78BE0F6BBC8}" srcOrd="0" destOrd="0" presId="urn:microsoft.com/office/officeart/2005/8/layout/orgChart1"/>
    <dgm:cxn modelId="{5927F9CD-BEB3-444A-8C65-892771E6D2B7}" type="presParOf" srcId="{97EA9C37-1844-47DC-8D56-F8F88275CB67}" destId="{B427037E-7B1A-4115-994F-7EBAB7CFB346}" srcOrd="1" destOrd="0" presId="urn:microsoft.com/office/officeart/2005/8/layout/orgChart1"/>
    <dgm:cxn modelId="{C03A47F4-7056-4C58-9A6F-EC65FC051365}" type="presParOf" srcId="{78E299B1-0F3A-4EE0-ABB3-DF075E9994C5}" destId="{96BB6F69-AD51-4E45-9357-6E9B081838F2}" srcOrd="1" destOrd="0" presId="urn:microsoft.com/office/officeart/2005/8/layout/orgChart1"/>
    <dgm:cxn modelId="{29A1AC32-27B5-4275-9E75-014CFEF10FB6}" type="presParOf" srcId="{78E299B1-0F3A-4EE0-ABB3-DF075E9994C5}" destId="{249E02E4-C527-4FD7-89FB-422375C4C607}" srcOrd="2" destOrd="0" presId="urn:microsoft.com/office/officeart/2005/8/layout/orgChart1"/>
    <dgm:cxn modelId="{52A2EF35-3C22-443B-A4DB-7CC812EAAFCE}" type="presParOf" srcId="{7E9B3C0A-1ABA-469E-B3BD-FE9DE1141F28}" destId="{2C16A220-675B-43EA-9403-AFE49BDCE766}" srcOrd="2" destOrd="0" presId="urn:microsoft.com/office/officeart/2005/8/layout/orgChart1"/>
    <dgm:cxn modelId="{04BFCC85-1F9E-47DF-BBFF-A96F5AC9E155}" type="presParOf" srcId="{F4AC4EC7-5489-4E12-A7A1-6BB264D3F153}" destId="{946C3BBD-003D-43F3-B120-6D47480D207B}" srcOrd="2" destOrd="0" presId="urn:microsoft.com/office/officeart/2005/8/layout/orgChart1"/>
    <dgm:cxn modelId="{B2798788-69DF-4B0A-97B1-82E5CB2D7B94}" type="presParOf" srcId="{F4AC4EC7-5489-4E12-A7A1-6BB264D3F153}" destId="{EA8DE3F8-280E-4CB1-9EA2-88105B141D0F}" srcOrd="3" destOrd="0" presId="urn:microsoft.com/office/officeart/2005/8/layout/orgChart1"/>
    <dgm:cxn modelId="{B24DC9F2-EEF9-4F2A-B25D-0628E2D45F39}" type="presParOf" srcId="{EA8DE3F8-280E-4CB1-9EA2-88105B141D0F}" destId="{811AC0DA-FCA4-4B22-83C0-A640A25AE25A}" srcOrd="0" destOrd="0" presId="urn:microsoft.com/office/officeart/2005/8/layout/orgChart1"/>
    <dgm:cxn modelId="{F0FAEDF2-268D-4703-9E3E-C37BEA1BC080}" type="presParOf" srcId="{811AC0DA-FCA4-4B22-83C0-A640A25AE25A}" destId="{A7850837-1D56-45D6-86FA-4606A50E4728}" srcOrd="0" destOrd="0" presId="urn:microsoft.com/office/officeart/2005/8/layout/orgChart1"/>
    <dgm:cxn modelId="{90E9F4EE-335A-4405-93FF-A0E3CCA37D89}" type="presParOf" srcId="{811AC0DA-FCA4-4B22-83C0-A640A25AE25A}" destId="{ACE80552-6D66-45E1-9AF2-99C180083A9D}" srcOrd="1" destOrd="0" presId="urn:microsoft.com/office/officeart/2005/8/layout/orgChart1"/>
    <dgm:cxn modelId="{067100D8-0093-452A-B71A-3609A45AED73}" type="presParOf" srcId="{EA8DE3F8-280E-4CB1-9EA2-88105B141D0F}" destId="{6186ED17-04A3-40E3-A76C-85A70D24BC32}" srcOrd="1" destOrd="0" presId="urn:microsoft.com/office/officeart/2005/8/layout/orgChart1"/>
    <dgm:cxn modelId="{90391721-1400-49F3-B76B-37198763AAA0}" type="presParOf" srcId="{6186ED17-04A3-40E3-A76C-85A70D24BC32}" destId="{4E2815AD-62F1-4E6C-933A-B9FDF44D2B32}" srcOrd="0" destOrd="0" presId="urn:microsoft.com/office/officeart/2005/8/layout/orgChart1"/>
    <dgm:cxn modelId="{8638F4DC-1008-4EC1-A02B-2F7B55E584F6}" type="presParOf" srcId="{6186ED17-04A3-40E3-A76C-85A70D24BC32}" destId="{6CAE2E61-28C6-4869-9937-28124FB7C558}" srcOrd="1" destOrd="0" presId="urn:microsoft.com/office/officeart/2005/8/layout/orgChart1"/>
    <dgm:cxn modelId="{D5EC0AAB-6E68-473C-AA82-AA9AB9A6355E}" type="presParOf" srcId="{6CAE2E61-28C6-4869-9937-28124FB7C558}" destId="{F28AF744-1C8B-40FF-82CB-05522156E26A}" srcOrd="0" destOrd="0" presId="urn:microsoft.com/office/officeart/2005/8/layout/orgChart1"/>
    <dgm:cxn modelId="{2512C219-388B-420F-9A28-9FB0A98DC309}" type="presParOf" srcId="{F28AF744-1C8B-40FF-82CB-05522156E26A}" destId="{CE95F555-F3D0-4F9C-A754-675BEA2E9C20}" srcOrd="0" destOrd="0" presId="urn:microsoft.com/office/officeart/2005/8/layout/orgChart1"/>
    <dgm:cxn modelId="{948D14F5-57D3-4EB9-BF07-33198C6007FB}" type="presParOf" srcId="{F28AF744-1C8B-40FF-82CB-05522156E26A}" destId="{8370334A-1C59-4272-B511-C8E7ED1BDC20}" srcOrd="1" destOrd="0" presId="urn:microsoft.com/office/officeart/2005/8/layout/orgChart1"/>
    <dgm:cxn modelId="{18691F93-D90B-4641-81CD-ED5DDF1975BA}" type="presParOf" srcId="{6CAE2E61-28C6-4869-9937-28124FB7C558}" destId="{912FF3F0-55B4-4E36-AD1E-30AED85F52E8}" srcOrd="1" destOrd="0" presId="urn:microsoft.com/office/officeart/2005/8/layout/orgChart1"/>
    <dgm:cxn modelId="{6C332E9A-DBB3-46E1-81C1-6C2847EE5C83}" type="presParOf" srcId="{6CAE2E61-28C6-4869-9937-28124FB7C558}" destId="{7D175BDD-000F-4067-A75F-F9715554A2F1}" srcOrd="2" destOrd="0" presId="urn:microsoft.com/office/officeart/2005/8/layout/orgChart1"/>
    <dgm:cxn modelId="{31BE900C-BE43-4AE4-A632-25343684CD33}" type="presParOf" srcId="{6186ED17-04A3-40E3-A76C-85A70D24BC32}" destId="{05307892-3757-4EC7-B15D-B7680D1D1B4E}" srcOrd="2" destOrd="0" presId="urn:microsoft.com/office/officeart/2005/8/layout/orgChart1"/>
    <dgm:cxn modelId="{9982071E-EBC0-425B-B7FA-1CDE0BECA565}" type="presParOf" srcId="{6186ED17-04A3-40E3-A76C-85A70D24BC32}" destId="{CCFDE0FD-F6F5-4A6F-B2EB-14E3090EA15E}" srcOrd="3" destOrd="0" presId="urn:microsoft.com/office/officeart/2005/8/layout/orgChart1"/>
    <dgm:cxn modelId="{3308B79B-6E22-4026-9936-85ADBC1D239A}" type="presParOf" srcId="{CCFDE0FD-F6F5-4A6F-B2EB-14E3090EA15E}" destId="{73D9B40B-4CB8-4EA3-8780-19A8037569BA}" srcOrd="0" destOrd="0" presId="urn:microsoft.com/office/officeart/2005/8/layout/orgChart1"/>
    <dgm:cxn modelId="{C8534384-CE9E-43CF-9817-653BA39E8C16}" type="presParOf" srcId="{73D9B40B-4CB8-4EA3-8780-19A8037569BA}" destId="{249C0502-5F5D-472B-BF9C-9F78BEF06F17}" srcOrd="0" destOrd="0" presId="urn:microsoft.com/office/officeart/2005/8/layout/orgChart1"/>
    <dgm:cxn modelId="{5B77387C-FD3B-4513-B45E-C6F55F71486E}" type="presParOf" srcId="{73D9B40B-4CB8-4EA3-8780-19A8037569BA}" destId="{8104C16F-E2E5-4696-9A93-99FEB56E7AAF}" srcOrd="1" destOrd="0" presId="urn:microsoft.com/office/officeart/2005/8/layout/orgChart1"/>
    <dgm:cxn modelId="{960645E2-EC1F-4156-A497-64B69090FB00}" type="presParOf" srcId="{CCFDE0FD-F6F5-4A6F-B2EB-14E3090EA15E}" destId="{FD93995C-616B-43B0-A194-13FFBC4804B9}" srcOrd="1" destOrd="0" presId="urn:microsoft.com/office/officeart/2005/8/layout/orgChart1"/>
    <dgm:cxn modelId="{EB7855F3-3C92-4544-8579-797A58653BCA}" type="presParOf" srcId="{CCFDE0FD-F6F5-4A6F-B2EB-14E3090EA15E}" destId="{B646D74F-3E4A-44DC-9EB4-9EF0F4AE62CB}" srcOrd="2" destOrd="0" presId="urn:microsoft.com/office/officeart/2005/8/layout/orgChart1"/>
    <dgm:cxn modelId="{C1D081FA-83CE-439C-9A9B-559D68E24A35}" type="presParOf" srcId="{EA8DE3F8-280E-4CB1-9EA2-88105B141D0F}" destId="{DD5A1B8C-8911-40C2-926C-6E5378A8BE3B}" srcOrd="2" destOrd="0" presId="urn:microsoft.com/office/officeart/2005/8/layout/orgChart1"/>
    <dgm:cxn modelId="{7FEC99C9-B208-473E-BE83-6E8FA9824ED2}" type="presParOf" srcId="{B8E9ACE5-58EF-4363-B784-89A7600B2F38}" destId="{3673014A-29CF-4C1A-924A-0F76636D514E}" srcOrd="2" destOrd="0" presId="urn:microsoft.com/office/officeart/2005/8/layout/orgChart1"/>
    <dgm:cxn modelId="{B439F0DE-FCE8-4617-8667-21F114C1383A}" type="presParOf" srcId="{6CFFD3FF-A3E8-4833-8741-9CBE7F296A00}" destId="{0E8A6F8F-C6D6-433A-9B0D-4478B163CB5A}" srcOrd="4" destOrd="0" presId="urn:microsoft.com/office/officeart/2005/8/layout/orgChart1"/>
    <dgm:cxn modelId="{63B56BD1-A71E-469A-87FF-BCC6840C3013}" type="presParOf" srcId="{6CFFD3FF-A3E8-4833-8741-9CBE7F296A00}" destId="{7E7C3E12-4D49-4616-BB9F-DC3B80D3DDF7}" srcOrd="5" destOrd="0" presId="urn:microsoft.com/office/officeart/2005/8/layout/orgChart1"/>
    <dgm:cxn modelId="{46B48696-62BD-4C93-8192-C5DDBA3C7E92}" type="presParOf" srcId="{7E7C3E12-4D49-4616-BB9F-DC3B80D3DDF7}" destId="{B531BD1D-CC86-4765-8A02-FF6E09A8FE6D}" srcOrd="0" destOrd="0" presId="urn:microsoft.com/office/officeart/2005/8/layout/orgChart1"/>
    <dgm:cxn modelId="{A67D14CC-2E2A-407D-99FA-1CE547CB5EE0}" type="presParOf" srcId="{B531BD1D-CC86-4765-8A02-FF6E09A8FE6D}" destId="{152B10E3-345E-4F52-8BF2-87D98A9743D1}" srcOrd="0" destOrd="0" presId="urn:microsoft.com/office/officeart/2005/8/layout/orgChart1"/>
    <dgm:cxn modelId="{E36D5F58-D75F-4CB4-829D-B663941E68E4}" type="presParOf" srcId="{B531BD1D-CC86-4765-8A02-FF6E09A8FE6D}" destId="{4EAD77F9-7C94-4464-8CD6-26C54AEAD3CF}" srcOrd="1" destOrd="0" presId="urn:microsoft.com/office/officeart/2005/8/layout/orgChart1"/>
    <dgm:cxn modelId="{5C23F677-9886-4D6E-AE3D-5DC8C07D31E3}" type="presParOf" srcId="{7E7C3E12-4D49-4616-BB9F-DC3B80D3DDF7}" destId="{AC553ABD-A8D6-4DB3-853A-2B1719AF5ADE}" srcOrd="1" destOrd="0" presId="urn:microsoft.com/office/officeart/2005/8/layout/orgChart1"/>
    <dgm:cxn modelId="{4C6BD1C3-CDD0-4EBD-A178-302A7E7C491B}" type="presParOf" srcId="{AC553ABD-A8D6-4DB3-853A-2B1719AF5ADE}" destId="{D9E899CE-30C8-4167-A22F-8B80E9808F51}" srcOrd="0" destOrd="0" presId="urn:microsoft.com/office/officeart/2005/8/layout/orgChart1"/>
    <dgm:cxn modelId="{F3A582BC-FEC9-476B-B240-F5E206C198C6}" type="presParOf" srcId="{AC553ABD-A8D6-4DB3-853A-2B1719AF5ADE}" destId="{E1779887-E18E-450F-BEFA-943998CD89AD}" srcOrd="1" destOrd="0" presId="urn:microsoft.com/office/officeart/2005/8/layout/orgChart1"/>
    <dgm:cxn modelId="{6A1C7D2D-6F98-45FE-837A-1E2945F78F1A}" type="presParOf" srcId="{E1779887-E18E-450F-BEFA-943998CD89AD}" destId="{D2D47837-6E37-441E-BE89-7850BD0EF75E}" srcOrd="0" destOrd="0" presId="urn:microsoft.com/office/officeart/2005/8/layout/orgChart1"/>
    <dgm:cxn modelId="{5FEBD9A1-CC84-4385-80A9-207765207331}" type="presParOf" srcId="{D2D47837-6E37-441E-BE89-7850BD0EF75E}" destId="{750E6368-AB85-4AF5-BABD-2C0A08C966D6}" srcOrd="0" destOrd="0" presId="urn:microsoft.com/office/officeart/2005/8/layout/orgChart1"/>
    <dgm:cxn modelId="{C17E8C3F-5D5E-4911-95F3-9DFC6E168DAE}" type="presParOf" srcId="{D2D47837-6E37-441E-BE89-7850BD0EF75E}" destId="{F539B38B-A5A8-42C1-BEF7-955855640E05}" srcOrd="1" destOrd="0" presId="urn:microsoft.com/office/officeart/2005/8/layout/orgChart1"/>
    <dgm:cxn modelId="{ACC3111A-0363-4A14-A354-D239F4500700}" type="presParOf" srcId="{E1779887-E18E-450F-BEFA-943998CD89AD}" destId="{F81A12D6-AD6C-4F22-B60E-4D868117E075}" srcOrd="1" destOrd="0" presId="urn:microsoft.com/office/officeart/2005/8/layout/orgChart1"/>
    <dgm:cxn modelId="{007AF15A-C713-410A-963A-3383AC17399E}" type="presParOf" srcId="{F81A12D6-AD6C-4F22-B60E-4D868117E075}" destId="{780A29F2-BBE1-4EF7-9136-3D82BDB2811B}" srcOrd="0" destOrd="0" presId="urn:microsoft.com/office/officeart/2005/8/layout/orgChart1"/>
    <dgm:cxn modelId="{4F5CDF1F-7561-4B7F-A85E-352F5ADEDE8F}" type="presParOf" srcId="{F81A12D6-AD6C-4F22-B60E-4D868117E075}" destId="{E07241EB-D49B-4B99-90AE-9AD05D8EAD0A}" srcOrd="1" destOrd="0" presId="urn:microsoft.com/office/officeart/2005/8/layout/orgChart1"/>
    <dgm:cxn modelId="{970A1208-DF7F-44FF-967A-A0B9EFB06FB4}" type="presParOf" srcId="{E07241EB-D49B-4B99-90AE-9AD05D8EAD0A}" destId="{8231F69D-9458-4ECF-9060-01EAFD678152}" srcOrd="0" destOrd="0" presId="urn:microsoft.com/office/officeart/2005/8/layout/orgChart1"/>
    <dgm:cxn modelId="{3AE51BF6-C59A-4EDA-ABD0-32A1472BD1F4}" type="presParOf" srcId="{8231F69D-9458-4ECF-9060-01EAFD678152}" destId="{77C03393-0502-4B4A-AC2A-74AC6D810333}" srcOrd="0" destOrd="0" presId="urn:microsoft.com/office/officeart/2005/8/layout/orgChart1"/>
    <dgm:cxn modelId="{7BFDD28F-094D-43B4-AF38-4A54CCBDDE42}" type="presParOf" srcId="{8231F69D-9458-4ECF-9060-01EAFD678152}" destId="{01EC792F-8D7F-413B-978C-5E04653724AF}" srcOrd="1" destOrd="0" presId="urn:microsoft.com/office/officeart/2005/8/layout/orgChart1"/>
    <dgm:cxn modelId="{951E7682-997F-4E18-98BD-3DD7D7132D98}" type="presParOf" srcId="{E07241EB-D49B-4B99-90AE-9AD05D8EAD0A}" destId="{D43BFEC7-69B9-4B48-A058-270C2FDEE87B}" srcOrd="1" destOrd="0" presId="urn:microsoft.com/office/officeart/2005/8/layout/orgChart1"/>
    <dgm:cxn modelId="{6F4AFF0E-5411-40B3-A5DE-3DAD4C7C8884}" type="presParOf" srcId="{E07241EB-D49B-4B99-90AE-9AD05D8EAD0A}" destId="{3D33BACF-5E86-47E3-9EA9-2295E359B1F0}" srcOrd="2" destOrd="0" presId="urn:microsoft.com/office/officeart/2005/8/layout/orgChart1"/>
    <dgm:cxn modelId="{D1CEC23B-22F5-4C72-A318-8F9662DB444D}" type="presParOf" srcId="{F81A12D6-AD6C-4F22-B60E-4D868117E075}" destId="{3409AE23-96A3-4201-8B01-119CCDF9F825}" srcOrd="2" destOrd="0" presId="urn:microsoft.com/office/officeart/2005/8/layout/orgChart1"/>
    <dgm:cxn modelId="{D5836BCF-58FE-4160-8511-F8460B5059F7}" type="presParOf" srcId="{F81A12D6-AD6C-4F22-B60E-4D868117E075}" destId="{6010B12A-EB12-446C-A20F-8C42FC5B0A7B}" srcOrd="3" destOrd="0" presId="urn:microsoft.com/office/officeart/2005/8/layout/orgChart1"/>
    <dgm:cxn modelId="{AF472C49-A758-4451-B176-268539E03C00}" type="presParOf" srcId="{6010B12A-EB12-446C-A20F-8C42FC5B0A7B}" destId="{995A1C8D-1D2F-4ABD-8344-87698DA4AB1A}" srcOrd="0" destOrd="0" presId="urn:microsoft.com/office/officeart/2005/8/layout/orgChart1"/>
    <dgm:cxn modelId="{BB70D027-5517-4EEE-A4F4-FE7E16D9984A}" type="presParOf" srcId="{995A1C8D-1D2F-4ABD-8344-87698DA4AB1A}" destId="{B8D1C1B3-A723-4A70-8EF1-EB52CB781363}" srcOrd="0" destOrd="0" presId="urn:microsoft.com/office/officeart/2005/8/layout/orgChart1"/>
    <dgm:cxn modelId="{368A2FC9-0CF4-4B76-8C87-857B2CD665F0}" type="presParOf" srcId="{995A1C8D-1D2F-4ABD-8344-87698DA4AB1A}" destId="{C0F4AFE4-670D-43A1-96FB-19612A62644A}" srcOrd="1" destOrd="0" presId="urn:microsoft.com/office/officeart/2005/8/layout/orgChart1"/>
    <dgm:cxn modelId="{8B57E2E1-6AF8-4AD9-9150-E61D4365461B}" type="presParOf" srcId="{6010B12A-EB12-446C-A20F-8C42FC5B0A7B}" destId="{30D802AC-6986-47E2-B8EC-7EA46EF3E18A}" srcOrd="1" destOrd="0" presId="urn:microsoft.com/office/officeart/2005/8/layout/orgChart1"/>
    <dgm:cxn modelId="{FC0187B4-7EEC-45F2-AF11-D6C92470A699}" type="presParOf" srcId="{6010B12A-EB12-446C-A20F-8C42FC5B0A7B}" destId="{0A789C27-3F5C-4D45-B1F0-1EC8AB4401E5}" srcOrd="2" destOrd="0" presId="urn:microsoft.com/office/officeart/2005/8/layout/orgChart1"/>
    <dgm:cxn modelId="{CD54485A-F1C3-4C68-B9B3-4C05061BF3AA}" type="presParOf" srcId="{F81A12D6-AD6C-4F22-B60E-4D868117E075}" destId="{8A4E2808-853D-4412-86DF-ED93DA09598A}" srcOrd="4" destOrd="0" presId="urn:microsoft.com/office/officeart/2005/8/layout/orgChart1"/>
    <dgm:cxn modelId="{0DC8584E-B476-4ADB-8F1E-0A0E5E57F058}" type="presParOf" srcId="{F81A12D6-AD6C-4F22-B60E-4D868117E075}" destId="{FB2F63E2-F8D9-4609-A91D-FE0463769E8D}" srcOrd="5" destOrd="0" presId="urn:microsoft.com/office/officeart/2005/8/layout/orgChart1"/>
    <dgm:cxn modelId="{77415FC9-D4E6-4B05-A54D-0A7F02330800}" type="presParOf" srcId="{FB2F63E2-F8D9-4609-A91D-FE0463769E8D}" destId="{A82FD9F2-8F94-4AD5-AF69-94533394A8B6}" srcOrd="0" destOrd="0" presId="urn:microsoft.com/office/officeart/2005/8/layout/orgChart1"/>
    <dgm:cxn modelId="{37B5F34E-0B8D-4EBD-B549-1C0B316AA04D}" type="presParOf" srcId="{A82FD9F2-8F94-4AD5-AF69-94533394A8B6}" destId="{16B7D332-9FBB-426E-944D-A13AAC8B79DD}" srcOrd="0" destOrd="0" presId="urn:microsoft.com/office/officeart/2005/8/layout/orgChart1"/>
    <dgm:cxn modelId="{1ABC2C3C-C334-4056-A7F2-6EB1210BBE1D}" type="presParOf" srcId="{A82FD9F2-8F94-4AD5-AF69-94533394A8B6}" destId="{78C83A8A-AFB3-4713-8FF6-5F2C6E96FD3F}" srcOrd="1" destOrd="0" presId="urn:microsoft.com/office/officeart/2005/8/layout/orgChart1"/>
    <dgm:cxn modelId="{30DC81C0-0280-4A32-A510-786D6D06DEE4}" type="presParOf" srcId="{FB2F63E2-F8D9-4609-A91D-FE0463769E8D}" destId="{559866B1-7437-4433-8B8B-D10654A748F0}" srcOrd="1" destOrd="0" presId="urn:microsoft.com/office/officeart/2005/8/layout/orgChart1"/>
    <dgm:cxn modelId="{91030A0B-1A9D-4D74-A107-5192D2BEEE3C}" type="presParOf" srcId="{FB2F63E2-F8D9-4609-A91D-FE0463769E8D}" destId="{DE8DCB22-90B8-4810-84E0-F7C691B2EF84}" srcOrd="2" destOrd="0" presId="urn:microsoft.com/office/officeart/2005/8/layout/orgChart1"/>
    <dgm:cxn modelId="{23C613DE-C546-419A-8861-DC528B1F1900}" type="presParOf" srcId="{F81A12D6-AD6C-4F22-B60E-4D868117E075}" destId="{59EFB412-F14B-45B9-922F-271FFAF95F6C}" srcOrd="6" destOrd="0" presId="urn:microsoft.com/office/officeart/2005/8/layout/orgChart1"/>
    <dgm:cxn modelId="{89C24FE6-B78A-4E5B-892F-7A29384408DA}" type="presParOf" srcId="{F81A12D6-AD6C-4F22-B60E-4D868117E075}" destId="{E39BE77A-50A8-4098-A8B9-DC701EE97097}" srcOrd="7" destOrd="0" presId="urn:microsoft.com/office/officeart/2005/8/layout/orgChart1"/>
    <dgm:cxn modelId="{4E1009E9-3633-430D-9027-FA4042E7DC39}" type="presParOf" srcId="{E39BE77A-50A8-4098-A8B9-DC701EE97097}" destId="{4D639380-CA06-4336-A817-543A4BD2A23C}" srcOrd="0" destOrd="0" presId="urn:microsoft.com/office/officeart/2005/8/layout/orgChart1"/>
    <dgm:cxn modelId="{54F23548-8746-4644-8625-D527381B1300}" type="presParOf" srcId="{4D639380-CA06-4336-A817-543A4BD2A23C}" destId="{7D3209CF-3D82-4214-AB33-A19F830AE3AF}" srcOrd="0" destOrd="0" presId="urn:microsoft.com/office/officeart/2005/8/layout/orgChart1"/>
    <dgm:cxn modelId="{CB2EEDA6-99F9-4596-B0EC-070DB946A30B}" type="presParOf" srcId="{4D639380-CA06-4336-A817-543A4BD2A23C}" destId="{B1C1F2DA-37A4-4121-80FC-6D3BCAE42994}" srcOrd="1" destOrd="0" presId="urn:microsoft.com/office/officeart/2005/8/layout/orgChart1"/>
    <dgm:cxn modelId="{873175A3-5AF6-4FC0-A7A9-F539F9FD79CF}" type="presParOf" srcId="{E39BE77A-50A8-4098-A8B9-DC701EE97097}" destId="{DAD52B94-D72F-4AAB-9EB9-85C72F3A84F0}" srcOrd="1" destOrd="0" presId="urn:microsoft.com/office/officeart/2005/8/layout/orgChart1"/>
    <dgm:cxn modelId="{936DAAC7-98F2-40C0-AD79-2C0702A619B7}" type="presParOf" srcId="{E39BE77A-50A8-4098-A8B9-DC701EE97097}" destId="{0FA0E6A7-E9FA-4482-986D-BFE782E729FB}" srcOrd="2" destOrd="0" presId="urn:microsoft.com/office/officeart/2005/8/layout/orgChart1"/>
    <dgm:cxn modelId="{2FF9A77A-6A82-4FEC-99A8-56CB30D3197A}" type="presParOf" srcId="{F81A12D6-AD6C-4F22-B60E-4D868117E075}" destId="{8A101060-9C94-4A00-A8AD-9C846E6EB38A}" srcOrd="8" destOrd="0" presId="urn:microsoft.com/office/officeart/2005/8/layout/orgChart1"/>
    <dgm:cxn modelId="{FF177B3E-3386-4AA2-9EC0-8AAE8DB3FA83}" type="presParOf" srcId="{F81A12D6-AD6C-4F22-B60E-4D868117E075}" destId="{68D5E184-E4A2-44B0-94E8-1642CC3D3045}" srcOrd="9" destOrd="0" presId="urn:microsoft.com/office/officeart/2005/8/layout/orgChart1"/>
    <dgm:cxn modelId="{888941AB-4D2F-425F-AED5-4313154AF551}" type="presParOf" srcId="{68D5E184-E4A2-44B0-94E8-1642CC3D3045}" destId="{A76BFDB6-670C-4E34-9779-56C2437BFD11}" srcOrd="0" destOrd="0" presId="urn:microsoft.com/office/officeart/2005/8/layout/orgChart1"/>
    <dgm:cxn modelId="{05802D07-3366-42B2-AFF6-D63897BFF8B9}" type="presParOf" srcId="{A76BFDB6-670C-4E34-9779-56C2437BFD11}" destId="{1555A978-745A-4160-BD10-B55B8E652A87}" srcOrd="0" destOrd="0" presId="urn:microsoft.com/office/officeart/2005/8/layout/orgChart1"/>
    <dgm:cxn modelId="{2812071F-8DBC-454C-9DE0-3B568D565EBB}" type="presParOf" srcId="{A76BFDB6-670C-4E34-9779-56C2437BFD11}" destId="{4C254D68-9914-4E31-9A60-F8FBF76F8CD4}" srcOrd="1" destOrd="0" presId="urn:microsoft.com/office/officeart/2005/8/layout/orgChart1"/>
    <dgm:cxn modelId="{8B3B0B8B-B660-41B0-8AEB-B1A00123184A}" type="presParOf" srcId="{68D5E184-E4A2-44B0-94E8-1642CC3D3045}" destId="{51452F38-588D-4AB9-802C-6730CEFBCFE6}" srcOrd="1" destOrd="0" presId="urn:microsoft.com/office/officeart/2005/8/layout/orgChart1"/>
    <dgm:cxn modelId="{5B75F167-56CD-4D2D-90B5-9A49135DEBBE}" type="presParOf" srcId="{68D5E184-E4A2-44B0-94E8-1642CC3D3045}" destId="{B48BB51F-D213-4719-8B70-0F7699FF2C2A}" srcOrd="2" destOrd="0" presId="urn:microsoft.com/office/officeart/2005/8/layout/orgChart1"/>
    <dgm:cxn modelId="{2BCA1A77-D613-45D0-8A71-B2A978548567}" type="presParOf" srcId="{E1779887-E18E-450F-BEFA-943998CD89AD}" destId="{4CAE8D7A-E514-4116-9727-DFFFC8405891}" srcOrd="2" destOrd="0" presId="urn:microsoft.com/office/officeart/2005/8/layout/orgChart1"/>
    <dgm:cxn modelId="{D9AEA5D1-87A0-4126-964E-15E794FC828B}" type="presParOf" srcId="{AC553ABD-A8D6-4DB3-853A-2B1719AF5ADE}" destId="{C39B2A1A-6D20-4E32-8A1D-D9B981F86CE5}" srcOrd="2" destOrd="0" presId="urn:microsoft.com/office/officeart/2005/8/layout/orgChart1"/>
    <dgm:cxn modelId="{8276AB55-46FA-41D0-B1B7-99DAAAC5C7D2}" type="presParOf" srcId="{AC553ABD-A8D6-4DB3-853A-2B1719AF5ADE}" destId="{6E9A7BC1-BDC8-437E-A08B-FEA840ED8CFB}" srcOrd="3" destOrd="0" presId="urn:microsoft.com/office/officeart/2005/8/layout/orgChart1"/>
    <dgm:cxn modelId="{28CB0694-46EE-436D-90F3-0E8C3E42B859}" type="presParOf" srcId="{6E9A7BC1-BDC8-437E-A08B-FEA840ED8CFB}" destId="{05F55B44-C59A-4051-93E8-9C4F8BEB9114}" srcOrd="0" destOrd="0" presId="urn:microsoft.com/office/officeart/2005/8/layout/orgChart1"/>
    <dgm:cxn modelId="{72BEE7FD-4F34-46C7-8621-1BBD987A063F}" type="presParOf" srcId="{05F55B44-C59A-4051-93E8-9C4F8BEB9114}" destId="{C633AA85-2930-4DDF-997F-37FD6A276E22}" srcOrd="0" destOrd="0" presId="urn:microsoft.com/office/officeart/2005/8/layout/orgChart1"/>
    <dgm:cxn modelId="{0B40F57B-B06F-4781-ABB6-7477DBA2DA5C}" type="presParOf" srcId="{05F55B44-C59A-4051-93E8-9C4F8BEB9114}" destId="{66AA149A-F92A-43CA-92B0-82EF5D718E5F}" srcOrd="1" destOrd="0" presId="urn:microsoft.com/office/officeart/2005/8/layout/orgChart1"/>
    <dgm:cxn modelId="{94836CDE-5A76-4DFA-A48D-68DD03117589}" type="presParOf" srcId="{6E9A7BC1-BDC8-437E-A08B-FEA840ED8CFB}" destId="{1026EB37-FC26-44C3-B999-F5D91F401601}" srcOrd="1" destOrd="0" presId="urn:microsoft.com/office/officeart/2005/8/layout/orgChart1"/>
    <dgm:cxn modelId="{A992AD31-0C56-4B1E-AE8D-58753A2A5AE7}" type="presParOf" srcId="{1026EB37-FC26-44C3-B999-F5D91F401601}" destId="{4173EB1E-620C-4287-BC79-8FF757497B3E}" srcOrd="0" destOrd="0" presId="urn:microsoft.com/office/officeart/2005/8/layout/orgChart1"/>
    <dgm:cxn modelId="{7766B6A0-0BE6-476E-84D7-8BE1C2184DB1}" type="presParOf" srcId="{1026EB37-FC26-44C3-B999-F5D91F401601}" destId="{36A94EE9-5F36-49C5-A839-920C48FFCC00}" srcOrd="1" destOrd="0" presId="urn:microsoft.com/office/officeart/2005/8/layout/orgChart1"/>
    <dgm:cxn modelId="{9BD6CE53-2479-49C8-9A24-60927D40F28B}" type="presParOf" srcId="{36A94EE9-5F36-49C5-A839-920C48FFCC00}" destId="{1725600F-6C58-4451-B4BC-F0738ABB1AD8}" srcOrd="0" destOrd="0" presId="urn:microsoft.com/office/officeart/2005/8/layout/orgChart1"/>
    <dgm:cxn modelId="{B85AA1AE-A587-462C-A7A0-B52F24940BD6}" type="presParOf" srcId="{1725600F-6C58-4451-B4BC-F0738ABB1AD8}" destId="{9C601840-CF60-4EF1-A32C-CE72854E6134}" srcOrd="0" destOrd="0" presId="urn:microsoft.com/office/officeart/2005/8/layout/orgChart1"/>
    <dgm:cxn modelId="{1B961F25-4B5F-4B68-9E25-16636FC8619E}" type="presParOf" srcId="{1725600F-6C58-4451-B4BC-F0738ABB1AD8}" destId="{F63030C9-72DF-49AB-9E91-256AA8D7C2B4}" srcOrd="1" destOrd="0" presId="urn:microsoft.com/office/officeart/2005/8/layout/orgChart1"/>
    <dgm:cxn modelId="{A7443ED7-52D2-4815-B767-2789716B7914}" type="presParOf" srcId="{36A94EE9-5F36-49C5-A839-920C48FFCC00}" destId="{8FEDE500-2275-46D5-9391-F3314C6AC16A}" srcOrd="1" destOrd="0" presId="urn:microsoft.com/office/officeart/2005/8/layout/orgChart1"/>
    <dgm:cxn modelId="{5F23E04F-E671-4730-B2F1-2ADE7B9D3474}" type="presParOf" srcId="{36A94EE9-5F36-49C5-A839-920C48FFCC00}" destId="{79C0DE63-9C94-40BC-83AC-81F5AAB778BA}" srcOrd="2" destOrd="0" presId="urn:microsoft.com/office/officeart/2005/8/layout/orgChart1"/>
    <dgm:cxn modelId="{C346B727-2EAE-4E85-ADC9-C73A36F934CE}" type="presParOf" srcId="{1026EB37-FC26-44C3-B999-F5D91F401601}" destId="{3A64095C-5F00-4183-BC8D-05CB4D62751A}" srcOrd="2" destOrd="0" presId="urn:microsoft.com/office/officeart/2005/8/layout/orgChart1"/>
    <dgm:cxn modelId="{9DA5ACD1-3C0F-4C11-B7B7-14364BC9B73A}" type="presParOf" srcId="{1026EB37-FC26-44C3-B999-F5D91F401601}" destId="{8E1555A7-EDDB-42DD-8760-A2257015F9EA}" srcOrd="3" destOrd="0" presId="urn:microsoft.com/office/officeart/2005/8/layout/orgChart1"/>
    <dgm:cxn modelId="{3F1C09A9-EF86-4F56-822F-F56ED7DF1A6C}" type="presParOf" srcId="{8E1555A7-EDDB-42DD-8760-A2257015F9EA}" destId="{D43936EF-D787-46AD-84E8-48B5B221A963}" srcOrd="0" destOrd="0" presId="urn:microsoft.com/office/officeart/2005/8/layout/orgChart1"/>
    <dgm:cxn modelId="{BA86A6B1-9037-4C22-A1F4-E400764CA6C5}" type="presParOf" srcId="{D43936EF-D787-46AD-84E8-48B5B221A963}" destId="{414B1D69-AAB4-4A75-A327-50193B447F7E}" srcOrd="0" destOrd="0" presId="urn:microsoft.com/office/officeart/2005/8/layout/orgChart1"/>
    <dgm:cxn modelId="{7B062088-CB08-49B3-9DC9-AE43B5B2EB60}" type="presParOf" srcId="{D43936EF-D787-46AD-84E8-48B5B221A963}" destId="{CA311FC9-3121-4A1F-996D-B4FFE4691BC3}" srcOrd="1" destOrd="0" presId="urn:microsoft.com/office/officeart/2005/8/layout/orgChart1"/>
    <dgm:cxn modelId="{FE53B87A-75DA-4833-9D58-86C4BBC2C2AB}" type="presParOf" srcId="{8E1555A7-EDDB-42DD-8760-A2257015F9EA}" destId="{8E08E2CA-AB60-4026-9E22-B30B5208F285}" srcOrd="1" destOrd="0" presId="urn:microsoft.com/office/officeart/2005/8/layout/orgChart1"/>
    <dgm:cxn modelId="{0FD495E3-4C0C-475C-8B27-C519571E8EA6}" type="presParOf" srcId="{8E1555A7-EDDB-42DD-8760-A2257015F9EA}" destId="{3962DAB3-9FB2-46CB-B61F-FEC61E7D0A89}" srcOrd="2" destOrd="0" presId="urn:microsoft.com/office/officeart/2005/8/layout/orgChart1"/>
    <dgm:cxn modelId="{725089C2-56D8-4851-ACB0-5B3CCDF83FF2}" type="presParOf" srcId="{1026EB37-FC26-44C3-B999-F5D91F401601}" destId="{3A2AF9A1-7054-48EC-BC82-5F7081B5FBAA}" srcOrd="4" destOrd="0" presId="urn:microsoft.com/office/officeart/2005/8/layout/orgChart1"/>
    <dgm:cxn modelId="{BB567EE3-4C09-480E-A9B3-6513B32A7B1D}" type="presParOf" srcId="{1026EB37-FC26-44C3-B999-F5D91F401601}" destId="{1E1E83CA-6F2B-46D8-80DD-79C597F63E40}" srcOrd="5" destOrd="0" presId="urn:microsoft.com/office/officeart/2005/8/layout/orgChart1"/>
    <dgm:cxn modelId="{58097957-0E74-450C-AD88-6824E27AD4C9}" type="presParOf" srcId="{1E1E83CA-6F2B-46D8-80DD-79C597F63E40}" destId="{2504FC9B-BD09-4434-9846-9C9BD4ED6679}" srcOrd="0" destOrd="0" presId="urn:microsoft.com/office/officeart/2005/8/layout/orgChart1"/>
    <dgm:cxn modelId="{04B94B6C-723A-4466-BC80-6ABEE52188E5}" type="presParOf" srcId="{2504FC9B-BD09-4434-9846-9C9BD4ED6679}" destId="{E39E752C-9283-4B28-848B-BCA256163B51}" srcOrd="0" destOrd="0" presId="urn:microsoft.com/office/officeart/2005/8/layout/orgChart1"/>
    <dgm:cxn modelId="{BCF08DEE-8E2A-429A-B122-972B6010A3E4}" type="presParOf" srcId="{2504FC9B-BD09-4434-9846-9C9BD4ED6679}" destId="{F29F241A-04F0-4B73-8D21-E747179E3F19}" srcOrd="1" destOrd="0" presId="urn:microsoft.com/office/officeart/2005/8/layout/orgChart1"/>
    <dgm:cxn modelId="{082F98CB-532F-447E-A72E-FD8DDFB0A43A}" type="presParOf" srcId="{1E1E83CA-6F2B-46D8-80DD-79C597F63E40}" destId="{073DCED9-5EFC-4205-B15D-92878078671B}" srcOrd="1" destOrd="0" presId="urn:microsoft.com/office/officeart/2005/8/layout/orgChart1"/>
    <dgm:cxn modelId="{85F548D8-7453-47E3-8A52-D83796FC941C}" type="presParOf" srcId="{1E1E83CA-6F2B-46D8-80DD-79C597F63E40}" destId="{10F8E021-3262-4B4E-AB8F-1EA99480452C}" srcOrd="2" destOrd="0" presId="urn:microsoft.com/office/officeart/2005/8/layout/orgChart1"/>
    <dgm:cxn modelId="{FE1E2D16-4D83-4263-87B3-1008E45945B4}" type="presParOf" srcId="{6E9A7BC1-BDC8-437E-A08B-FEA840ED8CFB}" destId="{A3A56E31-4DBA-4494-BF89-C8D9E9F5CA1C}" srcOrd="2" destOrd="0" presId="urn:microsoft.com/office/officeart/2005/8/layout/orgChart1"/>
    <dgm:cxn modelId="{F5586868-4324-4B1C-A8C5-2FED96D4EAA4}" type="presParOf" srcId="{7E7C3E12-4D49-4616-BB9F-DC3B80D3DDF7}" destId="{6DBB1852-8311-4820-9D95-57B181FEF2A0}" srcOrd="2" destOrd="0" presId="urn:microsoft.com/office/officeart/2005/8/layout/orgChart1"/>
    <dgm:cxn modelId="{6E2711AE-3E3E-4E53-BEEA-2591943EE5F5}" type="presParOf" srcId="{6CFFD3FF-A3E8-4833-8741-9CBE7F296A00}" destId="{8353EABD-6467-427C-9BF3-8E8EC363E5B8}" srcOrd="6" destOrd="0" presId="urn:microsoft.com/office/officeart/2005/8/layout/orgChart1"/>
    <dgm:cxn modelId="{BEB73AA1-4DE5-4B6F-B897-0E6AC3960188}" type="presParOf" srcId="{6CFFD3FF-A3E8-4833-8741-9CBE7F296A00}" destId="{F7F4F2F1-AC1D-40F6-8798-DFC590EF8FF4}" srcOrd="7" destOrd="0" presId="urn:microsoft.com/office/officeart/2005/8/layout/orgChart1"/>
    <dgm:cxn modelId="{FA11316A-54B0-4531-8FF2-47A4C71E90E6}" type="presParOf" srcId="{F7F4F2F1-AC1D-40F6-8798-DFC590EF8FF4}" destId="{52523D40-3417-4E7C-B79C-94BF4361E707}" srcOrd="0" destOrd="0" presId="urn:microsoft.com/office/officeart/2005/8/layout/orgChart1"/>
    <dgm:cxn modelId="{4D647C03-5176-417A-857B-4C10CAECFB0D}" type="presParOf" srcId="{52523D40-3417-4E7C-B79C-94BF4361E707}" destId="{84FF69BB-89F3-4C2E-83E5-802A2707EBDB}" srcOrd="0" destOrd="0" presId="urn:microsoft.com/office/officeart/2005/8/layout/orgChart1"/>
    <dgm:cxn modelId="{2BF773D9-665B-46D9-9CD0-8A1C2FC2D32C}" type="presParOf" srcId="{52523D40-3417-4E7C-B79C-94BF4361E707}" destId="{AD3B80D0-68D8-483D-B782-5D36802B1D4F}" srcOrd="1" destOrd="0" presId="urn:microsoft.com/office/officeart/2005/8/layout/orgChart1"/>
    <dgm:cxn modelId="{C23B0353-0811-4902-A40F-56694DC7B7CC}" type="presParOf" srcId="{F7F4F2F1-AC1D-40F6-8798-DFC590EF8FF4}" destId="{1C23E2F0-90E4-4E2E-96E8-A8ADDEC5FFAA}" srcOrd="1" destOrd="0" presId="urn:microsoft.com/office/officeart/2005/8/layout/orgChart1"/>
    <dgm:cxn modelId="{66D4361E-3C33-4C2C-BF25-7DCBD9B97527}" type="presParOf" srcId="{1C23E2F0-90E4-4E2E-96E8-A8ADDEC5FFAA}" destId="{A7532E83-7F30-430B-BEB0-A73544841230}" srcOrd="0" destOrd="0" presId="urn:microsoft.com/office/officeart/2005/8/layout/orgChart1"/>
    <dgm:cxn modelId="{A7272064-941C-4A06-B1FC-CE1C30F9E8E1}" type="presParOf" srcId="{1C23E2F0-90E4-4E2E-96E8-A8ADDEC5FFAA}" destId="{8C9BC25C-7A72-4083-9DA1-DFAE01757B91}" srcOrd="1" destOrd="0" presId="urn:microsoft.com/office/officeart/2005/8/layout/orgChart1"/>
    <dgm:cxn modelId="{D968DCEA-C8D8-4265-82EA-DD07CDB33363}" type="presParOf" srcId="{8C9BC25C-7A72-4083-9DA1-DFAE01757B91}" destId="{E6BF62A1-73ED-4E22-B0FF-EBE0A2262324}" srcOrd="0" destOrd="0" presId="urn:microsoft.com/office/officeart/2005/8/layout/orgChart1"/>
    <dgm:cxn modelId="{ADB199FD-9C6D-4860-9266-73F3375F1DF4}" type="presParOf" srcId="{E6BF62A1-73ED-4E22-B0FF-EBE0A2262324}" destId="{A7E10300-1750-4A5E-B484-C03825E4B1A2}" srcOrd="0" destOrd="0" presId="urn:microsoft.com/office/officeart/2005/8/layout/orgChart1"/>
    <dgm:cxn modelId="{C47098EE-182A-4EFC-A33D-DCEB2932C650}" type="presParOf" srcId="{E6BF62A1-73ED-4E22-B0FF-EBE0A2262324}" destId="{95FE2D3B-4868-467E-B354-841594FAA500}" srcOrd="1" destOrd="0" presId="urn:microsoft.com/office/officeart/2005/8/layout/orgChart1"/>
    <dgm:cxn modelId="{61DF024D-EE7A-495C-81C5-D9CE5762C018}" type="presParOf" srcId="{8C9BC25C-7A72-4083-9DA1-DFAE01757B91}" destId="{5DC6C254-3B60-4E94-AAD2-CB66D0A644CF}" srcOrd="1" destOrd="0" presId="urn:microsoft.com/office/officeart/2005/8/layout/orgChart1"/>
    <dgm:cxn modelId="{6F1DD167-FDE8-4E68-906A-4C2A9A1AADAD}" type="presParOf" srcId="{5DC6C254-3B60-4E94-AAD2-CB66D0A644CF}" destId="{56718B49-6CAA-4648-A930-35D7F1C6B745}" srcOrd="0" destOrd="0" presId="urn:microsoft.com/office/officeart/2005/8/layout/orgChart1"/>
    <dgm:cxn modelId="{6D969C67-21E3-4073-9F8E-DBA6F62121C4}" type="presParOf" srcId="{5DC6C254-3B60-4E94-AAD2-CB66D0A644CF}" destId="{4F07A34B-A58E-4CE8-9646-1739DE356958}" srcOrd="1" destOrd="0" presId="urn:microsoft.com/office/officeart/2005/8/layout/orgChart1"/>
    <dgm:cxn modelId="{C451EC01-74B6-4E6F-AD88-28A2BAD4BA5A}" type="presParOf" srcId="{4F07A34B-A58E-4CE8-9646-1739DE356958}" destId="{80476000-5473-43EA-836A-0FD4120D8723}" srcOrd="0" destOrd="0" presId="urn:microsoft.com/office/officeart/2005/8/layout/orgChart1"/>
    <dgm:cxn modelId="{758EA039-7B90-4B8E-B692-BE8129C5E09D}" type="presParOf" srcId="{80476000-5473-43EA-836A-0FD4120D8723}" destId="{A2FBDE44-C4CE-436C-8673-B4067CD544F3}" srcOrd="0" destOrd="0" presId="urn:microsoft.com/office/officeart/2005/8/layout/orgChart1"/>
    <dgm:cxn modelId="{02A36B6D-6368-40FF-B178-0B3701FD293A}" type="presParOf" srcId="{80476000-5473-43EA-836A-0FD4120D8723}" destId="{1875ED52-03B7-4E99-BB07-24B322DE1481}" srcOrd="1" destOrd="0" presId="urn:microsoft.com/office/officeart/2005/8/layout/orgChart1"/>
    <dgm:cxn modelId="{3AC663D2-E03A-416D-84BB-5CD2B73A508D}" type="presParOf" srcId="{4F07A34B-A58E-4CE8-9646-1739DE356958}" destId="{83CE646A-D727-434F-98CC-FCA3EC0B49E2}" srcOrd="1" destOrd="0" presId="urn:microsoft.com/office/officeart/2005/8/layout/orgChart1"/>
    <dgm:cxn modelId="{FBC24C2E-0B1C-495D-A256-06E0F45F03F8}" type="presParOf" srcId="{4F07A34B-A58E-4CE8-9646-1739DE356958}" destId="{6586AF7A-F901-4E6C-BBD9-7B25021776DE}" srcOrd="2" destOrd="0" presId="urn:microsoft.com/office/officeart/2005/8/layout/orgChart1"/>
    <dgm:cxn modelId="{3EB226F0-C96C-4EE6-AFD9-1306AD8752A0}" type="presParOf" srcId="{5DC6C254-3B60-4E94-AAD2-CB66D0A644CF}" destId="{1F3F0BDC-BAEE-4AA7-8C83-EF5D3E6E3AD6}" srcOrd="2" destOrd="0" presId="urn:microsoft.com/office/officeart/2005/8/layout/orgChart1"/>
    <dgm:cxn modelId="{52F9C400-D97B-4B53-8196-A36C119AB7E4}" type="presParOf" srcId="{5DC6C254-3B60-4E94-AAD2-CB66D0A644CF}" destId="{0F9BDBF3-A229-4409-9399-667A8B30F4C4}" srcOrd="3" destOrd="0" presId="urn:microsoft.com/office/officeart/2005/8/layout/orgChart1"/>
    <dgm:cxn modelId="{C0F5605A-39DF-4A7B-AA69-B776050E27F1}" type="presParOf" srcId="{0F9BDBF3-A229-4409-9399-667A8B30F4C4}" destId="{C9014F49-2BBF-4C9A-B78F-0B7BF8F1E2BD}" srcOrd="0" destOrd="0" presId="urn:microsoft.com/office/officeart/2005/8/layout/orgChart1"/>
    <dgm:cxn modelId="{C1D7FE3C-D09E-4D6A-8FC3-474E748D2F8B}" type="presParOf" srcId="{C9014F49-2BBF-4C9A-B78F-0B7BF8F1E2BD}" destId="{466EEDB4-EBF3-4925-BA44-404737124F24}" srcOrd="0" destOrd="0" presId="urn:microsoft.com/office/officeart/2005/8/layout/orgChart1"/>
    <dgm:cxn modelId="{27E80F94-4754-4F66-A451-C9065AC2C4DE}" type="presParOf" srcId="{C9014F49-2BBF-4C9A-B78F-0B7BF8F1E2BD}" destId="{4A59048F-BC57-436C-816A-C1744F72E7A8}" srcOrd="1" destOrd="0" presId="urn:microsoft.com/office/officeart/2005/8/layout/orgChart1"/>
    <dgm:cxn modelId="{76218974-235B-4CC0-81B0-9B84840B5E3F}" type="presParOf" srcId="{0F9BDBF3-A229-4409-9399-667A8B30F4C4}" destId="{916924BF-EF85-44CE-85D5-09214C8A3A1B}" srcOrd="1" destOrd="0" presId="urn:microsoft.com/office/officeart/2005/8/layout/orgChart1"/>
    <dgm:cxn modelId="{E57AB61E-5954-48F3-9F7A-0DDBCAD923A7}" type="presParOf" srcId="{0F9BDBF3-A229-4409-9399-667A8B30F4C4}" destId="{670177EF-3D68-455B-870B-36DE4C792B89}" srcOrd="2" destOrd="0" presId="urn:microsoft.com/office/officeart/2005/8/layout/orgChart1"/>
    <dgm:cxn modelId="{57DFE873-F812-4E7D-BAE6-8702ADB64CF5}" type="presParOf" srcId="{5DC6C254-3B60-4E94-AAD2-CB66D0A644CF}" destId="{FA85A084-E4D9-49B1-9C57-E477036081B1}" srcOrd="4" destOrd="0" presId="urn:microsoft.com/office/officeart/2005/8/layout/orgChart1"/>
    <dgm:cxn modelId="{D98A1E94-9E33-47B6-B48D-35693DA874E2}" type="presParOf" srcId="{5DC6C254-3B60-4E94-AAD2-CB66D0A644CF}" destId="{F0BF1B33-DC64-4ECF-9727-8FD3638C5697}" srcOrd="5" destOrd="0" presId="urn:microsoft.com/office/officeart/2005/8/layout/orgChart1"/>
    <dgm:cxn modelId="{49E12495-4ED2-42CF-B34F-37D92154B503}" type="presParOf" srcId="{F0BF1B33-DC64-4ECF-9727-8FD3638C5697}" destId="{54146045-7BDE-4DED-9314-4526310CA561}" srcOrd="0" destOrd="0" presId="urn:microsoft.com/office/officeart/2005/8/layout/orgChart1"/>
    <dgm:cxn modelId="{D6BD0039-A681-4545-8F3B-81679F12B501}" type="presParOf" srcId="{54146045-7BDE-4DED-9314-4526310CA561}" destId="{607178DA-E516-435D-BBEC-049C87553077}" srcOrd="0" destOrd="0" presId="urn:microsoft.com/office/officeart/2005/8/layout/orgChart1"/>
    <dgm:cxn modelId="{F9629BDB-5158-470A-9966-18E18E4CF3FE}" type="presParOf" srcId="{54146045-7BDE-4DED-9314-4526310CA561}" destId="{2467ACBF-9220-40A0-8C1F-2B97474635E4}" srcOrd="1" destOrd="0" presId="urn:microsoft.com/office/officeart/2005/8/layout/orgChart1"/>
    <dgm:cxn modelId="{B421CC0C-16CF-44D7-8264-2ED176EF19A1}" type="presParOf" srcId="{F0BF1B33-DC64-4ECF-9727-8FD3638C5697}" destId="{3DE04A2A-9F99-4C05-B197-91D4514A0E27}" srcOrd="1" destOrd="0" presId="urn:microsoft.com/office/officeart/2005/8/layout/orgChart1"/>
    <dgm:cxn modelId="{F40A2F1B-D9A3-46AB-AE2D-999014FB62B2}" type="presParOf" srcId="{F0BF1B33-DC64-4ECF-9727-8FD3638C5697}" destId="{ACD9B9E3-5689-440D-BEC7-CB6CEE1F78CC}" srcOrd="2" destOrd="0" presId="urn:microsoft.com/office/officeart/2005/8/layout/orgChart1"/>
    <dgm:cxn modelId="{E2FBA845-1D01-4CB1-8B4A-6B232C4F4856}" type="presParOf" srcId="{5DC6C254-3B60-4E94-AAD2-CB66D0A644CF}" destId="{DDD6DEBC-B1C0-4C79-8D1C-EBF1812363E3}" srcOrd="6" destOrd="0" presId="urn:microsoft.com/office/officeart/2005/8/layout/orgChart1"/>
    <dgm:cxn modelId="{23087E50-FCDE-4663-A737-33285277264A}" type="presParOf" srcId="{5DC6C254-3B60-4E94-AAD2-CB66D0A644CF}" destId="{7F967E12-39D3-4783-B3A3-C33AC83FD147}" srcOrd="7" destOrd="0" presId="urn:microsoft.com/office/officeart/2005/8/layout/orgChart1"/>
    <dgm:cxn modelId="{76D0B911-26F1-46B6-8603-6543FEAF017E}" type="presParOf" srcId="{7F967E12-39D3-4783-B3A3-C33AC83FD147}" destId="{517333F3-CB68-4195-8101-FFEBDB0FF5F6}" srcOrd="0" destOrd="0" presId="urn:microsoft.com/office/officeart/2005/8/layout/orgChart1"/>
    <dgm:cxn modelId="{FAD1DED1-35C2-4F0E-9FE8-54845E0B744F}" type="presParOf" srcId="{517333F3-CB68-4195-8101-FFEBDB0FF5F6}" destId="{506D8796-516A-48AD-AA91-8233DF26F28D}" srcOrd="0" destOrd="0" presId="urn:microsoft.com/office/officeart/2005/8/layout/orgChart1"/>
    <dgm:cxn modelId="{AB7AB4B7-85AB-492A-B3C3-D798983E3896}" type="presParOf" srcId="{517333F3-CB68-4195-8101-FFEBDB0FF5F6}" destId="{4B21B325-EE59-4E3A-B6B4-351665D684EC}" srcOrd="1" destOrd="0" presId="urn:microsoft.com/office/officeart/2005/8/layout/orgChart1"/>
    <dgm:cxn modelId="{E9392DE5-DF55-4CCD-85B6-B8574F2E107B}" type="presParOf" srcId="{7F967E12-39D3-4783-B3A3-C33AC83FD147}" destId="{59E69C5B-7B1C-4DEF-842C-0D3CFC618372}" srcOrd="1" destOrd="0" presId="urn:microsoft.com/office/officeart/2005/8/layout/orgChart1"/>
    <dgm:cxn modelId="{A36513DF-EBFD-422E-A008-B775C290A6B0}" type="presParOf" srcId="{7F967E12-39D3-4783-B3A3-C33AC83FD147}" destId="{F9664F55-D082-4B83-BAD2-142EC1482436}" srcOrd="2" destOrd="0" presId="urn:microsoft.com/office/officeart/2005/8/layout/orgChart1"/>
    <dgm:cxn modelId="{BEC57A19-269C-43DC-BBC0-7067216DBF25}" type="presParOf" srcId="{8C9BC25C-7A72-4083-9DA1-DFAE01757B91}" destId="{84B4DFCB-BD15-4C28-B12C-3E81D9E0977E}" srcOrd="2" destOrd="0" presId="urn:microsoft.com/office/officeart/2005/8/layout/orgChart1"/>
    <dgm:cxn modelId="{F578D760-12B1-4E44-939F-9B5A23FC13B0}" type="presParOf" srcId="{1C23E2F0-90E4-4E2E-96E8-A8ADDEC5FFAA}" destId="{7CBF21D0-5397-4F84-B44D-9593AB67B2E8}" srcOrd="2" destOrd="0" presId="urn:microsoft.com/office/officeart/2005/8/layout/orgChart1"/>
    <dgm:cxn modelId="{A0FC99B6-7FBE-48A5-B57B-46D7A3A977F4}" type="presParOf" srcId="{1C23E2F0-90E4-4E2E-96E8-A8ADDEC5FFAA}" destId="{A84447E2-C552-472A-81BA-F675035B1D11}" srcOrd="3" destOrd="0" presId="urn:microsoft.com/office/officeart/2005/8/layout/orgChart1"/>
    <dgm:cxn modelId="{36B9E881-F742-46CA-9AE7-878D7B3099E0}" type="presParOf" srcId="{A84447E2-C552-472A-81BA-F675035B1D11}" destId="{6F3D4A0A-7A31-4A8A-A39D-528932C0ED69}" srcOrd="0" destOrd="0" presId="urn:microsoft.com/office/officeart/2005/8/layout/orgChart1"/>
    <dgm:cxn modelId="{268E09BC-03A4-4272-A95E-DEB20C568336}" type="presParOf" srcId="{6F3D4A0A-7A31-4A8A-A39D-528932C0ED69}" destId="{27417DD3-E750-4EB8-8997-75DC1C4B2B13}" srcOrd="0" destOrd="0" presId="urn:microsoft.com/office/officeart/2005/8/layout/orgChart1"/>
    <dgm:cxn modelId="{C5E408F5-9716-437D-9C5F-F1379A77520B}" type="presParOf" srcId="{6F3D4A0A-7A31-4A8A-A39D-528932C0ED69}" destId="{5F682AB0-1055-46FD-BF0A-265E6CB6748A}" srcOrd="1" destOrd="0" presId="urn:microsoft.com/office/officeart/2005/8/layout/orgChart1"/>
    <dgm:cxn modelId="{5472316B-BD21-4B04-A1DA-86D200FAFAE8}" type="presParOf" srcId="{A84447E2-C552-472A-81BA-F675035B1D11}" destId="{C739117F-D847-4A7A-B46F-02932C009874}" srcOrd="1" destOrd="0" presId="urn:microsoft.com/office/officeart/2005/8/layout/orgChart1"/>
    <dgm:cxn modelId="{C65CE866-9AFD-44F0-ADF0-07831E0E7DA0}" type="presParOf" srcId="{C739117F-D847-4A7A-B46F-02932C009874}" destId="{903AD899-9FAD-4C70-B532-C9074F952DD9}" srcOrd="0" destOrd="0" presId="urn:microsoft.com/office/officeart/2005/8/layout/orgChart1"/>
    <dgm:cxn modelId="{CCA3B6DE-9670-4EA4-AAF5-8C5B6BA24509}" type="presParOf" srcId="{C739117F-D847-4A7A-B46F-02932C009874}" destId="{C19145BA-45DC-4DAB-874F-27C52B29489C}" srcOrd="1" destOrd="0" presId="urn:microsoft.com/office/officeart/2005/8/layout/orgChart1"/>
    <dgm:cxn modelId="{366F7288-7801-41F2-991A-1C78140D5C7C}" type="presParOf" srcId="{C19145BA-45DC-4DAB-874F-27C52B29489C}" destId="{5231A8E4-E872-4FE6-A843-96DF9066E5F6}" srcOrd="0" destOrd="0" presId="urn:microsoft.com/office/officeart/2005/8/layout/orgChart1"/>
    <dgm:cxn modelId="{E5B7D4AC-3648-4FB4-BD1D-0772E0288347}" type="presParOf" srcId="{5231A8E4-E872-4FE6-A843-96DF9066E5F6}" destId="{CD2BEF11-CE1C-453B-BC0D-7A586ECBF60E}" srcOrd="0" destOrd="0" presId="urn:microsoft.com/office/officeart/2005/8/layout/orgChart1"/>
    <dgm:cxn modelId="{BC1D4855-7CCF-4EE1-BBDE-FFC90BB82C66}" type="presParOf" srcId="{5231A8E4-E872-4FE6-A843-96DF9066E5F6}" destId="{B1908188-74FA-4A4A-A930-FCEB0554AEE8}" srcOrd="1" destOrd="0" presId="urn:microsoft.com/office/officeart/2005/8/layout/orgChart1"/>
    <dgm:cxn modelId="{7480EF2D-2548-4BDE-9BC2-21F35B6E45DD}" type="presParOf" srcId="{C19145BA-45DC-4DAB-874F-27C52B29489C}" destId="{03DAB3E8-73A7-482C-9750-A0471347BAD7}" srcOrd="1" destOrd="0" presId="urn:microsoft.com/office/officeart/2005/8/layout/orgChart1"/>
    <dgm:cxn modelId="{DD2FCEA3-91C8-490F-AB07-04B524308A89}" type="presParOf" srcId="{C19145BA-45DC-4DAB-874F-27C52B29489C}" destId="{67049753-69A1-40EE-9938-1323A2580703}" srcOrd="2" destOrd="0" presId="urn:microsoft.com/office/officeart/2005/8/layout/orgChart1"/>
    <dgm:cxn modelId="{3712C2ED-38B0-4997-BD9D-D2D23A0A25B4}" type="presParOf" srcId="{C739117F-D847-4A7A-B46F-02932C009874}" destId="{655B8141-3E6E-45F5-BC73-1173FE171590}" srcOrd="2" destOrd="0" presId="urn:microsoft.com/office/officeart/2005/8/layout/orgChart1"/>
    <dgm:cxn modelId="{5EF2027B-DEE3-497A-AD1B-1B9A260B320E}" type="presParOf" srcId="{C739117F-D847-4A7A-B46F-02932C009874}" destId="{3BF93B7F-D8A0-4B40-9D88-83DA0C6ED98C}" srcOrd="3" destOrd="0" presId="urn:microsoft.com/office/officeart/2005/8/layout/orgChart1"/>
    <dgm:cxn modelId="{2E78E798-B306-43D5-86B3-CD8763F14D4A}" type="presParOf" srcId="{3BF93B7F-D8A0-4B40-9D88-83DA0C6ED98C}" destId="{F76C0EE2-6DED-41C1-B6CE-6D4DC90D442A}" srcOrd="0" destOrd="0" presId="urn:microsoft.com/office/officeart/2005/8/layout/orgChart1"/>
    <dgm:cxn modelId="{57CD8E2A-B96B-4E38-843E-E7F20F507704}" type="presParOf" srcId="{F76C0EE2-6DED-41C1-B6CE-6D4DC90D442A}" destId="{D89D08EC-46EC-4110-B202-E7ED82EC0F4D}" srcOrd="0" destOrd="0" presId="urn:microsoft.com/office/officeart/2005/8/layout/orgChart1"/>
    <dgm:cxn modelId="{648ADA23-6FA9-40D3-B90A-916757BF06B1}" type="presParOf" srcId="{F76C0EE2-6DED-41C1-B6CE-6D4DC90D442A}" destId="{5E36DF00-C71A-4F92-9CBF-DFA4A40259BA}" srcOrd="1" destOrd="0" presId="urn:microsoft.com/office/officeart/2005/8/layout/orgChart1"/>
    <dgm:cxn modelId="{D695EC89-79B5-48E4-945B-F180DA62A7DE}" type="presParOf" srcId="{3BF93B7F-D8A0-4B40-9D88-83DA0C6ED98C}" destId="{FA9E64E3-33C9-4A88-8413-9644BAE8E5B0}" srcOrd="1" destOrd="0" presId="urn:microsoft.com/office/officeart/2005/8/layout/orgChart1"/>
    <dgm:cxn modelId="{665106CE-A6E3-485A-8924-71CF1D52FB35}" type="presParOf" srcId="{3BF93B7F-D8A0-4B40-9D88-83DA0C6ED98C}" destId="{47B040C4-7389-449A-A297-99905381176A}" srcOrd="2" destOrd="0" presId="urn:microsoft.com/office/officeart/2005/8/layout/orgChart1"/>
    <dgm:cxn modelId="{E99570FD-93FE-4C37-84AC-7E91EFE59966}" type="presParOf" srcId="{C739117F-D847-4A7A-B46F-02932C009874}" destId="{DB68B678-B7F4-40A8-8AE0-C94FC42EC87D}" srcOrd="4" destOrd="0" presId="urn:microsoft.com/office/officeart/2005/8/layout/orgChart1"/>
    <dgm:cxn modelId="{4A54ED09-DF61-4599-9538-A51F78F9AF8F}" type="presParOf" srcId="{C739117F-D847-4A7A-B46F-02932C009874}" destId="{6779D394-FD85-4F64-A19B-11E782D7A120}" srcOrd="5" destOrd="0" presId="urn:microsoft.com/office/officeart/2005/8/layout/orgChart1"/>
    <dgm:cxn modelId="{5EBC1997-BFEA-4582-BE02-083952E4DE05}" type="presParOf" srcId="{6779D394-FD85-4F64-A19B-11E782D7A120}" destId="{56F72609-875E-46F7-A8B4-E8BBC111996D}" srcOrd="0" destOrd="0" presId="urn:microsoft.com/office/officeart/2005/8/layout/orgChart1"/>
    <dgm:cxn modelId="{C165D3DA-5403-4D88-AE9A-2B2054798119}" type="presParOf" srcId="{56F72609-875E-46F7-A8B4-E8BBC111996D}" destId="{35E308AF-DE07-4A2A-ABA4-51005ADC6A4F}" srcOrd="0" destOrd="0" presId="urn:microsoft.com/office/officeart/2005/8/layout/orgChart1"/>
    <dgm:cxn modelId="{C039EC49-5552-47AB-8C45-22F786CBBC6B}" type="presParOf" srcId="{56F72609-875E-46F7-A8B4-E8BBC111996D}" destId="{722494AE-E561-44DE-9AB1-6BE743C708FE}" srcOrd="1" destOrd="0" presId="urn:microsoft.com/office/officeart/2005/8/layout/orgChart1"/>
    <dgm:cxn modelId="{0F91917D-EC4B-44B4-88AD-0B7E331275EE}" type="presParOf" srcId="{6779D394-FD85-4F64-A19B-11E782D7A120}" destId="{AE4F25F7-CE97-4063-91F0-42F1E7EB56EC}" srcOrd="1" destOrd="0" presId="urn:microsoft.com/office/officeart/2005/8/layout/orgChart1"/>
    <dgm:cxn modelId="{AD2AFF13-FDE8-499E-930E-A683EBB621F0}" type="presParOf" srcId="{6779D394-FD85-4F64-A19B-11E782D7A120}" destId="{4FC0FE6A-353E-4D4D-B924-8FD0267A0329}" srcOrd="2" destOrd="0" presId="urn:microsoft.com/office/officeart/2005/8/layout/orgChart1"/>
    <dgm:cxn modelId="{50FD810A-3B5B-4FF9-92A0-C24140CFF502}" type="presParOf" srcId="{C739117F-D847-4A7A-B46F-02932C009874}" destId="{07D44A7C-2066-46CE-818A-A01484030B80}" srcOrd="6" destOrd="0" presId="urn:microsoft.com/office/officeart/2005/8/layout/orgChart1"/>
    <dgm:cxn modelId="{77933D52-F95C-47A6-8F7D-2FDAAD57A250}" type="presParOf" srcId="{C739117F-D847-4A7A-B46F-02932C009874}" destId="{AB24B50D-8359-427D-B962-CEBE1D1E387A}" srcOrd="7" destOrd="0" presId="urn:microsoft.com/office/officeart/2005/8/layout/orgChart1"/>
    <dgm:cxn modelId="{F788F931-4A0E-4810-8684-5691FA4C2C7A}" type="presParOf" srcId="{AB24B50D-8359-427D-B962-CEBE1D1E387A}" destId="{88239FC5-DCCE-4898-B814-0AC94B047698}" srcOrd="0" destOrd="0" presId="urn:microsoft.com/office/officeart/2005/8/layout/orgChart1"/>
    <dgm:cxn modelId="{76C337F0-FFDD-4532-AC06-E1224354371C}" type="presParOf" srcId="{88239FC5-DCCE-4898-B814-0AC94B047698}" destId="{175A37AC-FC73-4821-AA6C-2DF090BB5A39}" srcOrd="0" destOrd="0" presId="urn:microsoft.com/office/officeart/2005/8/layout/orgChart1"/>
    <dgm:cxn modelId="{D7187692-4406-4DC6-AD3B-5490A53DB0C1}" type="presParOf" srcId="{88239FC5-DCCE-4898-B814-0AC94B047698}" destId="{2CFD5254-24B1-4076-933E-4441BE267EA7}" srcOrd="1" destOrd="0" presId="urn:microsoft.com/office/officeart/2005/8/layout/orgChart1"/>
    <dgm:cxn modelId="{A4DB1297-AA9E-498F-9E05-5A57AD7D9B9B}" type="presParOf" srcId="{AB24B50D-8359-427D-B962-CEBE1D1E387A}" destId="{0DB184B7-4B6E-4D71-B783-7F616C24BC2E}" srcOrd="1" destOrd="0" presId="urn:microsoft.com/office/officeart/2005/8/layout/orgChart1"/>
    <dgm:cxn modelId="{A79C3D61-B426-4348-B8FC-CC157B114943}" type="presParOf" srcId="{AB24B50D-8359-427D-B962-CEBE1D1E387A}" destId="{1C72876A-F64F-4295-B325-06A1D7E8B033}" srcOrd="2" destOrd="0" presId="urn:microsoft.com/office/officeart/2005/8/layout/orgChart1"/>
    <dgm:cxn modelId="{3770F0E7-EC03-4880-BEBD-BD8D31737CF7}" type="presParOf" srcId="{C739117F-D847-4A7A-B46F-02932C009874}" destId="{4037081A-7217-4C4A-AD8D-14729B969838}" srcOrd="8" destOrd="0" presId="urn:microsoft.com/office/officeart/2005/8/layout/orgChart1"/>
    <dgm:cxn modelId="{12A92C24-6D2E-4006-9B0F-A87DFAD86199}" type="presParOf" srcId="{C739117F-D847-4A7A-B46F-02932C009874}" destId="{F1C2C44A-CF8D-431F-AE8B-0A4BAF41589E}" srcOrd="9" destOrd="0" presId="urn:microsoft.com/office/officeart/2005/8/layout/orgChart1"/>
    <dgm:cxn modelId="{CC7928FE-7AD6-4943-A3A6-B412445BF597}" type="presParOf" srcId="{F1C2C44A-CF8D-431F-AE8B-0A4BAF41589E}" destId="{2DF5F0A0-1C92-4E62-A1F7-F0C187A7BAD5}" srcOrd="0" destOrd="0" presId="urn:microsoft.com/office/officeart/2005/8/layout/orgChart1"/>
    <dgm:cxn modelId="{676E63BD-2A11-4EF3-ABDB-8701D918C016}" type="presParOf" srcId="{2DF5F0A0-1C92-4E62-A1F7-F0C187A7BAD5}" destId="{1ED414AE-8255-4408-9DA4-CFFA34165D60}" srcOrd="0" destOrd="0" presId="urn:microsoft.com/office/officeart/2005/8/layout/orgChart1"/>
    <dgm:cxn modelId="{4E6DD060-DF26-4417-8D0F-8E8D38383FFF}" type="presParOf" srcId="{2DF5F0A0-1C92-4E62-A1F7-F0C187A7BAD5}" destId="{8AA4DD7A-0580-48D7-A6A1-96E564B365FE}" srcOrd="1" destOrd="0" presId="urn:microsoft.com/office/officeart/2005/8/layout/orgChart1"/>
    <dgm:cxn modelId="{42D4EFFE-57C6-4D87-B9DA-67DA5A64183E}" type="presParOf" srcId="{F1C2C44A-CF8D-431F-AE8B-0A4BAF41589E}" destId="{9C869F49-B88E-460D-ADDD-AB648137F9FC}" srcOrd="1" destOrd="0" presId="urn:microsoft.com/office/officeart/2005/8/layout/orgChart1"/>
    <dgm:cxn modelId="{62D47543-AE75-4BED-BC12-7FA85FB6436C}" type="presParOf" srcId="{F1C2C44A-CF8D-431F-AE8B-0A4BAF41589E}" destId="{248739C4-1B99-416E-A78D-B832C44F70D4}" srcOrd="2" destOrd="0" presId="urn:microsoft.com/office/officeart/2005/8/layout/orgChart1"/>
    <dgm:cxn modelId="{2D6DF695-9449-45A2-B25D-1BC13BB11E8A}" type="presParOf" srcId="{C739117F-D847-4A7A-B46F-02932C009874}" destId="{7C72F100-5055-4600-9591-A7CF244F50F9}" srcOrd="10" destOrd="0" presId="urn:microsoft.com/office/officeart/2005/8/layout/orgChart1"/>
    <dgm:cxn modelId="{AFF26292-8D24-41BB-BD0A-7B74ECB7D357}" type="presParOf" srcId="{C739117F-D847-4A7A-B46F-02932C009874}" destId="{169A58BF-C62C-4875-BC69-FF26C57E711A}" srcOrd="11" destOrd="0" presId="urn:microsoft.com/office/officeart/2005/8/layout/orgChart1"/>
    <dgm:cxn modelId="{DEACE620-FD29-42F7-A4FF-620F366CC001}" type="presParOf" srcId="{169A58BF-C62C-4875-BC69-FF26C57E711A}" destId="{5691645D-A3F6-4389-ADAB-312B86AB5F13}" srcOrd="0" destOrd="0" presId="urn:microsoft.com/office/officeart/2005/8/layout/orgChart1"/>
    <dgm:cxn modelId="{6DF06B28-900D-45F5-A13A-E7705F36F845}" type="presParOf" srcId="{5691645D-A3F6-4389-ADAB-312B86AB5F13}" destId="{A5D1E252-150E-49A3-973B-F102499B9DA4}" srcOrd="0" destOrd="0" presId="urn:microsoft.com/office/officeart/2005/8/layout/orgChart1"/>
    <dgm:cxn modelId="{7F2C57EE-78FB-4AA9-BABA-DCDC4F1961B8}" type="presParOf" srcId="{5691645D-A3F6-4389-ADAB-312B86AB5F13}" destId="{EB84F42F-60EB-4EA5-866C-C07803D37B85}" srcOrd="1" destOrd="0" presId="urn:microsoft.com/office/officeart/2005/8/layout/orgChart1"/>
    <dgm:cxn modelId="{BC45F2B2-AF23-40BB-BB5F-9E70A301CDF5}" type="presParOf" srcId="{169A58BF-C62C-4875-BC69-FF26C57E711A}" destId="{9DDB6E59-A538-45F6-9FED-C506F95F3BF8}" srcOrd="1" destOrd="0" presId="urn:microsoft.com/office/officeart/2005/8/layout/orgChart1"/>
    <dgm:cxn modelId="{9157B6D7-5921-4ECD-AFB3-4F2FDCB81C5E}" type="presParOf" srcId="{169A58BF-C62C-4875-BC69-FF26C57E711A}" destId="{36C041F0-1914-491E-A2AA-2D2F6A548ACB}" srcOrd="2" destOrd="0" presId="urn:microsoft.com/office/officeart/2005/8/layout/orgChart1"/>
    <dgm:cxn modelId="{88A53710-47B7-4C9F-A652-2317FBAB47DC}" type="presParOf" srcId="{C739117F-D847-4A7A-B46F-02932C009874}" destId="{BABD5E11-FB09-4063-8CB0-BF9E6C87124D}" srcOrd="12" destOrd="0" presId="urn:microsoft.com/office/officeart/2005/8/layout/orgChart1"/>
    <dgm:cxn modelId="{D1D63DBB-3CE4-4AB4-ACAD-EA5F6FCE1888}" type="presParOf" srcId="{C739117F-D847-4A7A-B46F-02932C009874}" destId="{A0DD840E-E9EA-48B7-A9C7-41CD72CAC86E}" srcOrd="13" destOrd="0" presId="urn:microsoft.com/office/officeart/2005/8/layout/orgChart1"/>
    <dgm:cxn modelId="{76FD89C4-D56B-416B-B070-DFD3043D9928}" type="presParOf" srcId="{A0DD840E-E9EA-48B7-A9C7-41CD72CAC86E}" destId="{6C772454-CAC2-4E0C-932E-FEABCF200242}" srcOrd="0" destOrd="0" presId="urn:microsoft.com/office/officeart/2005/8/layout/orgChart1"/>
    <dgm:cxn modelId="{8C09D784-7DB4-4A70-9A60-E9ED7296A731}" type="presParOf" srcId="{6C772454-CAC2-4E0C-932E-FEABCF200242}" destId="{7A332EA9-5D5C-4D3A-89AC-64F9FABC5C9F}" srcOrd="0" destOrd="0" presId="urn:microsoft.com/office/officeart/2005/8/layout/orgChart1"/>
    <dgm:cxn modelId="{C96690C0-54CF-4387-B107-86D2408BB02B}" type="presParOf" srcId="{6C772454-CAC2-4E0C-932E-FEABCF200242}" destId="{E473A165-9238-447D-BE37-627DBF8CCBBD}" srcOrd="1" destOrd="0" presId="urn:microsoft.com/office/officeart/2005/8/layout/orgChart1"/>
    <dgm:cxn modelId="{6FBC31D4-5643-4BDD-A0F5-BFD41D764A84}" type="presParOf" srcId="{A0DD840E-E9EA-48B7-A9C7-41CD72CAC86E}" destId="{9FF24EE7-573A-4188-968B-C48396190170}" srcOrd="1" destOrd="0" presId="urn:microsoft.com/office/officeart/2005/8/layout/orgChart1"/>
    <dgm:cxn modelId="{E454ABBA-AB12-4E61-9ED5-8779C83C2020}" type="presParOf" srcId="{A0DD840E-E9EA-48B7-A9C7-41CD72CAC86E}" destId="{6EE135D1-A991-4E6B-9A47-F5439264098C}" srcOrd="2" destOrd="0" presId="urn:microsoft.com/office/officeart/2005/8/layout/orgChart1"/>
    <dgm:cxn modelId="{CDBCA7B1-8A32-4C89-ACAB-FC13C9260E18}" type="presParOf" srcId="{C739117F-D847-4A7A-B46F-02932C009874}" destId="{329651C4-135F-442D-8D4D-FF70AD6DE1D5}" srcOrd="14" destOrd="0" presId="urn:microsoft.com/office/officeart/2005/8/layout/orgChart1"/>
    <dgm:cxn modelId="{15AD411A-FFE3-43C1-9BD9-457E6B070AF1}" type="presParOf" srcId="{C739117F-D847-4A7A-B46F-02932C009874}" destId="{EE4C756B-95F1-49E5-8A80-4896D1407500}" srcOrd="15" destOrd="0" presId="urn:microsoft.com/office/officeart/2005/8/layout/orgChart1"/>
    <dgm:cxn modelId="{561CA664-D141-4908-8B1A-4BD9966464C9}" type="presParOf" srcId="{EE4C756B-95F1-49E5-8A80-4896D1407500}" destId="{B063A240-BD49-4FCE-B297-F195841B6037}" srcOrd="0" destOrd="0" presId="urn:microsoft.com/office/officeart/2005/8/layout/orgChart1"/>
    <dgm:cxn modelId="{44BC082A-A91E-4BE5-9B0C-BBAB0C29BFD3}" type="presParOf" srcId="{B063A240-BD49-4FCE-B297-F195841B6037}" destId="{A90FD2DA-943C-4007-BDCE-A7AC8D1A74A9}" srcOrd="0" destOrd="0" presId="urn:microsoft.com/office/officeart/2005/8/layout/orgChart1"/>
    <dgm:cxn modelId="{31221207-9E76-4FD9-AF6D-BF0B7F223129}" type="presParOf" srcId="{B063A240-BD49-4FCE-B297-F195841B6037}" destId="{E0FCF79E-DB51-4EB3-BC61-0928ABD50C1D}" srcOrd="1" destOrd="0" presId="urn:microsoft.com/office/officeart/2005/8/layout/orgChart1"/>
    <dgm:cxn modelId="{BF0029A3-73BB-4A61-93FF-E6CFB365BCEF}" type="presParOf" srcId="{EE4C756B-95F1-49E5-8A80-4896D1407500}" destId="{1BD95558-A4DA-4B4F-879C-B4B3B4561EDB}" srcOrd="1" destOrd="0" presId="urn:microsoft.com/office/officeart/2005/8/layout/orgChart1"/>
    <dgm:cxn modelId="{7589FAC2-3474-4DCF-B118-19E50CD20137}" type="presParOf" srcId="{EE4C756B-95F1-49E5-8A80-4896D1407500}" destId="{7C1EC0E1-EE33-409C-AF28-73098D3F44C3}" srcOrd="2" destOrd="0" presId="urn:microsoft.com/office/officeart/2005/8/layout/orgChart1"/>
    <dgm:cxn modelId="{B78225E7-EAE1-403E-8DA3-7876F7091BFC}" type="presParOf" srcId="{C739117F-D847-4A7A-B46F-02932C009874}" destId="{22775404-81D7-468B-A579-066673AB2B6B}" srcOrd="16" destOrd="0" presId="urn:microsoft.com/office/officeart/2005/8/layout/orgChart1"/>
    <dgm:cxn modelId="{6D542FF5-9682-4EFF-B86F-AC155C8D0759}" type="presParOf" srcId="{C739117F-D847-4A7A-B46F-02932C009874}" destId="{4F8F0F77-4510-45EB-B0BE-5FF29A40E8FF}" srcOrd="17" destOrd="0" presId="urn:microsoft.com/office/officeart/2005/8/layout/orgChart1"/>
    <dgm:cxn modelId="{307B74DB-71F7-4B70-B6A2-7B7D3CFE765D}" type="presParOf" srcId="{4F8F0F77-4510-45EB-B0BE-5FF29A40E8FF}" destId="{6B028A6D-675E-4B9B-85D0-882D899B8FBA}" srcOrd="0" destOrd="0" presId="urn:microsoft.com/office/officeart/2005/8/layout/orgChart1"/>
    <dgm:cxn modelId="{A71A3AB7-421E-486E-A455-B883D57A1CBA}" type="presParOf" srcId="{6B028A6D-675E-4B9B-85D0-882D899B8FBA}" destId="{FC507063-5D9B-47DB-85C4-FC7ED2D00F57}" srcOrd="0" destOrd="0" presId="urn:microsoft.com/office/officeart/2005/8/layout/orgChart1"/>
    <dgm:cxn modelId="{FE415199-63AA-4BE7-AC3C-57C47BE8915C}" type="presParOf" srcId="{6B028A6D-675E-4B9B-85D0-882D899B8FBA}" destId="{E3F6BF7B-9DB8-41B5-A6D6-F9052813F5C8}" srcOrd="1" destOrd="0" presId="urn:microsoft.com/office/officeart/2005/8/layout/orgChart1"/>
    <dgm:cxn modelId="{B40C8617-1977-43FE-99D9-A8F7BBA430CA}" type="presParOf" srcId="{4F8F0F77-4510-45EB-B0BE-5FF29A40E8FF}" destId="{C6D063D6-9661-4A11-92CB-A53C2F7AB80A}" srcOrd="1" destOrd="0" presId="urn:microsoft.com/office/officeart/2005/8/layout/orgChart1"/>
    <dgm:cxn modelId="{73E95BA8-9317-4DFF-87B9-F4AF9AD46137}" type="presParOf" srcId="{4F8F0F77-4510-45EB-B0BE-5FF29A40E8FF}" destId="{8F2248FC-F993-42DF-B0B4-D7AC37A8A26D}" srcOrd="2" destOrd="0" presId="urn:microsoft.com/office/officeart/2005/8/layout/orgChart1"/>
    <dgm:cxn modelId="{CBF5FDB4-CDD8-4236-A93F-2D75DA9F0E71}" type="presParOf" srcId="{A84447E2-C552-472A-81BA-F675035B1D11}" destId="{052C8AD8-4798-4FAE-A93E-DE34118EFE5C}" srcOrd="2" destOrd="0" presId="urn:microsoft.com/office/officeart/2005/8/layout/orgChart1"/>
    <dgm:cxn modelId="{89CD677E-891B-45C2-8DD1-3F3AB20D0253}" type="presParOf" srcId="{F7F4F2F1-AC1D-40F6-8798-DFC590EF8FF4}" destId="{52F874F5-F349-4DFF-AF0F-9317A3EA32C1}" srcOrd="2" destOrd="0" presId="urn:microsoft.com/office/officeart/2005/8/layout/orgChart1"/>
    <dgm:cxn modelId="{0605AAAA-3BCF-4503-A809-0EB1C60BFBAC}" type="presParOf" srcId="{22569620-9B5B-4ECD-8D12-3C11539D877B}" destId="{8D2FF761-84A9-4A85-BB2A-9FE5BD68BB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98B3F-B828-4DED-8437-0FC5F71C4E68}">
      <dsp:nvSpPr>
        <dsp:cNvPr id="0" name=""/>
        <dsp:cNvSpPr/>
      </dsp:nvSpPr>
      <dsp:spPr>
        <a:xfrm>
          <a:off x="7105912" y="1621347"/>
          <a:ext cx="176766" cy="2793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3482"/>
              </a:lnTo>
              <a:lnTo>
                <a:pt x="176766" y="279348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31FC4-05AC-4ADC-A788-3C4AB8EE73A1}">
      <dsp:nvSpPr>
        <dsp:cNvPr id="0" name=""/>
        <dsp:cNvSpPr/>
      </dsp:nvSpPr>
      <dsp:spPr>
        <a:xfrm>
          <a:off x="7105912" y="1621347"/>
          <a:ext cx="176766" cy="2220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0125"/>
              </a:lnTo>
              <a:lnTo>
                <a:pt x="176766" y="222012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65B25-200B-41C2-872B-AA69D74D3B13}">
      <dsp:nvSpPr>
        <dsp:cNvPr id="0" name=""/>
        <dsp:cNvSpPr/>
      </dsp:nvSpPr>
      <dsp:spPr>
        <a:xfrm>
          <a:off x="7105912" y="1621347"/>
          <a:ext cx="176766" cy="164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769"/>
              </a:lnTo>
              <a:lnTo>
                <a:pt x="176766" y="16467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F76749-55B4-4E0E-88AF-941AD8CE1E6C}">
      <dsp:nvSpPr>
        <dsp:cNvPr id="0" name=""/>
        <dsp:cNvSpPr/>
      </dsp:nvSpPr>
      <dsp:spPr>
        <a:xfrm>
          <a:off x="7105912" y="1621347"/>
          <a:ext cx="176766" cy="992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2882"/>
              </a:lnTo>
              <a:lnTo>
                <a:pt x="176766" y="99288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D8DF9A-7B3B-4E0E-9210-D39805FF93C2}">
      <dsp:nvSpPr>
        <dsp:cNvPr id="0" name=""/>
        <dsp:cNvSpPr/>
      </dsp:nvSpPr>
      <dsp:spPr>
        <a:xfrm>
          <a:off x="7105912" y="1621347"/>
          <a:ext cx="176766" cy="356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718"/>
              </a:lnTo>
              <a:lnTo>
                <a:pt x="176766" y="35671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44269-30A9-4CB7-B27B-F02B32E801A5}">
      <dsp:nvSpPr>
        <dsp:cNvPr id="0" name=""/>
        <dsp:cNvSpPr/>
      </dsp:nvSpPr>
      <dsp:spPr>
        <a:xfrm>
          <a:off x="7531570" y="992038"/>
          <a:ext cx="91440" cy="1143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43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F94F1-914C-4CA5-A4A0-31B5D6078565}">
      <dsp:nvSpPr>
        <dsp:cNvPr id="0" name=""/>
        <dsp:cNvSpPr/>
      </dsp:nvSpPr>
      <dsp:spPr>
        <a:xfrm>
          <a:off x="4469097" y="573011"/>
          <a:ext cx="3108193" cy="114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64"/>
              </a:lnTo>
              <a:lnTo>
                <a:pt x="3108193" y="57164"/>
              </a:lnTo>
              <a:lnTo>
                <a:pt x="3108193" y="11432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E8BBD-D38B-4875-8BEA-B0CBABE457E4}">
      <dsp:nvSpPr>
        <dsp:cNvPr id="0" name=""/>
        <dsp:cNvSpPr/>
      </dsp:nvSpPr>
      <dsp:spPr>
        <a:xfrm>
          <a:off x="5948338" y="1621347"/>
          <a:ext cx="154233" cy="2229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9183"/>
              </a:lnTo>
              <a:lnTo>
                <a:pt x="154233" y="222918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45544-3882-44F1-839C-8C7A2393E7EB}">
      <dsp:nvSpPr>
        <dsp:cNvPr id="0" name=""/>
        <dsp:cNvSpPr/>
      </dsp:nvSpPr>
      <dsp:spPr>
        <a:xfrm>
          <a:off x="5948338" y="1621347"/>
          <a:ext cx="154233" cy="1503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3429"/>
              </a:lnTo>
              <a:lnTo>
                <a:pt x="154233" y="15034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90590-C2C6-4F8E-9877-2802981D3547}">
      <dsp:nvSpPr>
        <dsp:cNvPr id="0" name=""/>
        <dsp:cNvSpPr/>
      </dsp:nvSpPr>
      <dsp:spPr>
        <a:xfrm>
          <a:off x="5948338" y="1621347"/>
          <a:ext cx="154233" cy="930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0074"/>
              </a:lnTo>
              <a:lnTo>
                <a:pt x="154233" y="9300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189D3-6BF3-472D-A191-6361C6BD20BA}">
      <dsp:nvSpPr>
        <dsp:cNvPr id="0" name=""/>
        <dsp:cNvSpPr/>
      </dsp:nvSpPr>
      <dsp:spPr>
        <a:xfrm>
          <a:off x="5948338" y="1621347"/>
          <a:ext cx="154233" cy="356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718"/>
              </a:lnTo>
              <a:lnTo>
                <a:pt x="154233" y="35671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D22F3-2F23-4219-AB5C-5E194CACD18F}">
      <dsp:nvSpPr>
        <dsp:cNvPr id="0" name=""/>
        <dsp:cNvSpPr/>
      </dsp:nvSpPr>
      <dsp:spPr>
        <a:xfrm>
          <a:off x="5674432" y="992038"/>
          <a:ext cx="685194" cy="114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64"/>
              </a:lnTo>
              <a:lnTo>
                <a:pt x="685194" y="57164"/>
              </a:lnTo>
              <a:lnTo>
                <a:pt x="685194" y="1143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D034B-A347-43FF-B7AD-141C3ACBE3F9}">
      <dsp:nvSpPr>
        <dsp:cNvPr id="0" name=""/>
        <dsp:cNvSpPr/>
      </dsp:nvSpPr>
      <dsp:spPr>
        <a:xfrm>
          <a:off x="4600732" y="1482418"/>
          <a:ext cx="188408" cy="1051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834"/>
              </a:lnTo>
              <a:lnTo>
                <a:pt x="188408" y="105183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EF8A2-11D8-4EF1-9273-E452980A1F9E}">
      <dsp:nvSpPr>
        <dsp:cNvPr id="0" name=""/>
        <dsp:cNvSpPr/>
      </dsp:nvSpPr>
      <dsp:spPr>
        <a:xfrm>
          <a:off x="4600732" y="1482418"/>
          <a:ext cx="188408" cy="406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6928"/>
              </a:lnTo>
              <a:lnTo>
                <a:pt x="188408" y="40692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4AA27-954C-42D4-B121-74F4B879F052}">
      <dsp:nvSpPr>
        <dsp:cNvPr id="0" name=""/>
        <dsp:cNvSpPr/>
      </dsp:nvSpPr>
      <dsp:spPr>
        <a:xfrm>
          <a:off x="5103156" y="992038"/>
          <a:ext cx="571275" cy="114329"/>
        </a:xfrm>
        <a:custGeom>
          <a:avLst/>
          <a:gdLst/>
          <a:ahLst/>
          <a:cxnLst/>
          <a:rect l="0" t="0" r="0" b="0"/>
          <a:pathLst>
            <a:path>
              <a:moveTo>
                <a:pt x="571275" y="0"/>
              </a:moveTo>
              <a:lnTo>
                <a:pt x="571275" y="57164"/>
              </a:lnTo>
              <a:lnTo>
                <a:pt x="0" y="57164"/>
              </a:lnTo>
              <a:lnTo>
                <a:pt x="0" y="1143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9ADC71-D1C9-44A6-92F3-D769B2CEBFEE}">
      <dsp:nvSpPr>
        <dsp:cNvPr id="0" name=""/>
        <dsp:cNvSpPr/>
      </dsp:nvSpPr>
      <dsp:spPr>
        <a:xfrm>
          <a:off x="4469097" y="573011"/>
          <a:ext cx="1205335" cy="114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64"/>
              </a:lnTo>
              <a:lnTo>
                <a:pt x="1205335" y="57164"/>
              </a:lnTo>
              <a:lnTo>
                <a:pt x="1205335" y="11432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9885C-B16B-485E-888E-082F1A060712}">
      <dsp:nvSpPr>
        <dsp:cNvPr id="0" name=""/>
        <dsp:cNvSpPr/>
      </dsp:nvSpPr>
      <dsp:spPr>
        <a:xfrm>
          <a:off x="3578775" y="1560181"/>
          <a:ext cx="130336" cy="149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2927"/>
              </a:lnTo>
              <a:lnTo>
                <a:pt x="130336" y="149292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CC9BD-7CBD-4ABC-9389-6F72E2F70363}">
      <dsp:nvSpPr>
        <dsp:cNvPr id="0" name=""/>
        <dsp:cNvSpPr/>
      </dsp:nvSpPr>
      <dsp:spPr>
        <a:xfrm>
          <a:off x="3578775" y="1560181"/>
          <a:ext cx="130336" cy="919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9572"/>
              </a:lnTo>
              <a:lnTo>
                <a:pt x="130336" y="91957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DDD44-29C8-4F02-94D2-335A2EF55AF1}">
      <dsp:nvSpPr>
        <dsp:cNvPr id="0" name=""/>
        <dsp:cNvSpPr/>
      </dsp:nvSpPr>
      <dsp:spPr>
        <a:xfrm>
          <a:off x="3578775" y="1560181"/>
          <a:ext cx="130336" cy="346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215"/>
              </a:lnTo>
              <a:lnTo>
                <a:pt x="130336" y="3462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D79AA-3E1C-4334-8692-63C0E5C96527}">
      <dsp:nvSpPr>
        <dsp:cNvPr id="0" name=""/>
        <dsp:cNvSpPr/>
      </dsp:nvSpPr>
      <dsp:spPr>
        <a:xfrm>
          <a:off x="3488863" y="971584"/>
          <a:ext cx="437477" cy="114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64"/>
              </a:lnTo>
              <a:lnTo>
                <a:pt x="437477" y="57164"/>
              </a:lnTo>
              <a:lnTo>
                <a:pt x="437477" y="1143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DB9B8-FB04-4010-97C9-8837E8BF03C9}">
      <dsp:nvSpPr>
        <dsp:cNvPr id="0" name=""/>
        <dsp:cNvSpPr/>
      </dsp:nvSpPr>
      <dsp:spPr>
        <a:xfrm>
          <a:off x="2692992" y="1560181"/>
          <a:ext cx="114093" cy="392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28534"/>
              </a:lnTo>
              <a:lnTo>
                <a:pt x="114093" y="392853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B6190-AAB7-4A50-A951-ACE0E01C873C}">
      <dsp:nvSpPr>
        <dsp:cNvPr id="0" name=""/>
        <dsp:cNvSpPr/>
      </dsp:nvSpPr>
      <dsp:spPr>
        <a:xfrm>
          <a:off x="2692992" y="1560181"/>
          <a:ext cx="114093" cy="3341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1829"/>
              </a:lnTo>
              <a:lnTo>
                <a:pt x="114093" y="33418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10D2B0-6343-468B-B50B-133D5844C58B}">
      <dsp:nvSpPr>
        <dsp:cNvPr id="0" name=""/>
        <dsp:cNvSpPr/>
      </dsp:nvSpPr>
      <dsp:spPr>
        <a:xfrm>
          <a:off x="2692992" y="1560181"/>
          <a:ext cx="114093" cy="2717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7350"/>
              </a:lnTo>
              <a:lnTo>
                <a:pt x="114093" y="271735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827BF4-B2E9-4CA4-9C93-68861BA80B7A}">
      <dsp:nvSpPr>
        <dsp:cNvPr id="0" name=""/>
        <dsp:cNvSpPr/>
      </dsp:nvSpPr>
      <dsp:spPr>
        <a:xfrm>
          <a:off x="2692992" y="1560181"/>
          <a:ext cx="114093" cy="20928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2872"/>
              </a:lnTo>
              <a:lnTo>
                <a:pt x="114093" y="209287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3F90FC-4975-4481-97F3-F3BB31287D2D}">
      <dsp:nvSpPr>
        <dsp:cNvPr id="0" name=""/>
        <dsp:cNvSpPr/>
      </dsp:nvSpPr>
      <dsp:spPr>
        <a:xfrm>
          <a:off x="2692992" y="1560181"/>
          <a:ext cx="114093" cy="1468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8393"/>
              </a:lnTo>
              <a:lnTo>
                <a:pt x="114093" y="146839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8D803D-E7D0-41DA-A291-A7C808A17486}">
      <dsp:nvSpPr>
        <dsp:cNvPr id="0" name=""/>
        <dsp:cNvSpPr/>
      </dsp:nvSpPr>
      <dsp:spPr>
        <a:xfrm>
          <a:off x="2692992" y="1560181"/>
          <a:ext cx="114093" cy="9133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300"/>
              </a:lnTo>
              <a:lnTo>
                <a:pt x="114093" y="91330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A0CC9-81D1-4982-9FF7-6129274799E7}">
      <dsp:nvSpPr>
        <dsp:cNvPr id="0" name=""/>
        <dsp:cNvSpPr/>
      </dsp:nvSpPr>
      <dsp:spPr>
        <a:xfrm>
          <a:off x="2692992" y="1560181"/>
          <a:ext cx="114093" cy="358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07"/>
              </a:lnTo>
              <a:lnTo>
                <a:pt x="114093" y="358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495C3-A24E-496F-A517-0E232598142F}">
      <dsp:nvSpPr>
        <dsp:cNvPr id="0" name=""/>
        <dsp:cNvSpPr/>
      </dsp:nvSpPr>
      <dsp:spPr>
        <a:xfrm>
          <a:off x="2997242" y="971584"/>
          <a:ext cx="491620" cy="114329"/>
        </a:xfrm>
        <a:custGeom>
          <a:avLst/>
          <a:gdLst/>
          <a:ahLst/>
          <a:cxnLst/>
          <a:rect l="0" t="0" r="0" b="0"/>
          <a:pathLst>
            <a:path>
              <a:moveTo>
                <a:pt x="491620" y="0"/>
              </a:moveTo>
              <a:lnTo>
                <a:pt x="491620" y="57164"/>
              </a:lnTo>
              <a:lnTo>
                <a:pt x="0" y="57164"/>
              </a:lnTo>
              <a:lnTo>
                <a:pt x="0" y="1143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681DC-5D10-42DD-B0B7-DF682D20F370}">
      <dsp:nvSpPr>
        <dsp:cNvPr id="0" name=""/>
        <dsp:cNvSpPr/>
      </dsp:nvSpPr>
      <dsp:spPr>
        <a:xfrm>
          <a:off x="3488863" y="573011"/>
          <a:ext cx="980233" cy="114329"/>
        </a:xfrm>
        <a:custGeom>
          <a:avLst/>
          <a:gdLst/>
          <a:ahLst/>
          <a:cxnLst/>
          <a:rect l="0" t="0" r="0" b="0"/>
          <a:pathLst>
            <a:path>
              <a:moveTo>
                <a:pt x="980233" y="0"/>
              </a:moveTo>
              <a:lnTo>
                <a:pt x="980233" y="57164"/>
              </a:lnTo>
              <a:lnTo>
                <a:pt x="0" y="57164"/>
              </a:lnTo>
              <a:lnTo>
                <a:pt x="0" y="11432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51FF47-61D1-497C-A04A-6ADD7BF19E4E}">
      <dsp:nvSpPr>
        <dsp:cNvPr id="0" name=""/>
        <dsp:cNvSpPr/>
      </dsp:nvSpPr>
      <dsp:spPr>
        <a:xfrm>
          <a:off x="1532023" y="1685241"/>
          <a:ext cx="161762" cy="1008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8554"/>
              </a:lnTo>
              <a:lnTo>
                <a:pt x="161762" y="100855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9F96D-B0AE-4560-A74A-5982F6E72C4F}">
      <dsp:nvSpPr>
        <dsp:cNvPr id="0" name=""/>
        <dsp:cNvSpPr/>
      </dsp:nvSpPr>
      <dsp:spPr>
        <a:xfrm>
          <a:off x="1532023" y="1685241"/>
          <a:ext cx="161762" cy="381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368"/>
              </a:lnTo>
              <a:lnTo>
                <a:pt x="161762" y="38136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9ABA8-9C8A-44BA-BD68-D955BCECB47E}">
      <dsp:nvSpPr>
        <dsp:cNvPr id="0" name=""/>
        <dsp:cNvSpPr/>
      </dsp:nvSpPr>
      <dsp:spPr>
        <a:xfrm>
          <a:off x="1305268" y="992038"/>
          <a:ext cx="658122" cy="114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64"/>
              </a:lnTo>
              <a:lnTo>
                <a:pt x="658122" y="57164"/>
              </a:lnTo>
              <a:lnTo>
                <a:pt x="658122" y="1143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69A04-4D65-4A1E-85F4-70A9B8D94A3D}">
      <dsp:nvSpPr>
        <dsp:cNvPr id="0" name=""/>
        <dsp:cNvSpPr/>
      </dsp:nvSpPr>
      <dsp:spPr>
        <a:xfrm>
          <a:off x="190253" y="1539727"/>
          <a:ext cx="123475" cy="4074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4370"/>
              </a:lnTo>
              <a:lnTo>
                <a:pt x="123475" y="407437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F73A6C-0EAE-482A-93BF-6A6C3898E53B}">
      <dsp:nvSpPr>
        <dsp:cNvPr id="0" name=""/>
        <dsp:cNvSpPr/>
      </dsp:nvSpPr>
      <dsp:spPr>
        <a:xfrm>
          <a:off x="190253" y="1539727"/>
          <a:ext cx="123475" cy="3634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4621"/>
              </a:lnTo>
              <a:lnTo>
                <a:pt x="123475" y="363462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0F01B8-9988-4D7F-AF48-FCA45FA53DED}">
      <dsp:nvSpPr>
        <dsp:cNvPr id="0" name=""/>
        <dsp:cNvSpPr/>
      </dsp:nvSpPr>
      <dsp:spPr>
        <a:xfrm>
          <a:off x="190253" y="1539727"/>
          <a:ext cx="123475" cy="3103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3396"/>
              </a:lnTo>
              <a:lnTo>
                <a:pt x="123475" y="310339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6C124-887B-4ACD-AC71-FC461EF11464}">
      <dsp:nvSpPr>
        <dsp:cNvPr id="0" name=""/>
        <dsp:cNvSpPr/>
      </dsp:nvSpPr>
      <dsp:spPr>
        <a:xfrm>
          <a:off x="190253" y="1539727"/>
          <a:ext cx="123475" cy="2532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2517"/>
              </a:lnTo>
              <a:lnTo>
                <a:pt x="123475" y="253251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07BCD-1FE0-4BFA-B3EF-3663E7D8DE4B}">
      <dsp:nvSpPr>
        <dsp:cNvPr id="0" name=""/>
        <dsp:cNvSpPr/>
      </dsp:nvSpPr>
      <dsp:spPr>
        <a:xfrm>
          <a:off x="190253" y="1539727"/>
          <a:ext cx="123475" cy="2049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9402"/>
              </a:lnTo>
              <a:lnTo>
                <a:pt x="123475" y="204940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3F61D-7AEE-49A4-BE2D-5CA6CF4E8106}">
      <dsp:nvSpPr>
        <dsp:cNvPr id="0" name=""/>
        <dsp:cNvSpPr/>
      </dsp:nvSpPr>
      <dsp:spPr>
        <a:xfrm>
          <a:off x="190253" y="1539727"/>
          <a:ext cx="123475" cy="1585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5021"/>
              </a:lnTo>
              <a:lnTo>
                <a:pt x="123475" y="158502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2D112-895F-4649-A651-AC72246EABC4}">
      <dsp:nvSpPr>
        <dsp:cNvPr id="0" name=""/>
        <dsp:cNvSpPr/>
      </dsp:nvSpPr>
      <dsp:spPr>
        <a:xfrm>
          <a:off x="190253" y="1539727"/>
          <a:ext cx="123475" cy="991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1112"/>
              </a:lnTo>
              <a:lnTo>
                <a:pt x="123475" y="99111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568335-E913-4D3D-844F-82EA09C87FE3}">
      <dsp:nvSpPr>
        <dsp:cNvPr id="0" name=""/>
        <dsp:cNvSpPr/>
      </dsp:nvSpPr>
      <dsp:spPr>
        <a:xfrm>
          <a:off x="190253" y="1539727"/>
          <a:ext cx="123475" cy="370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551"/>
              </a:lnTo>
              <a:lnTo>
                <a:pt x="123475" y="37055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23802-9B6F-4124-81CC-7BDD4E7893E9}">
      <dsp:nvSpPr>
        <dsp:cNvPr id="0" name=""/>
        <dsp:cNvSpPr/>
      </dsp:nvSpPr>
      <dsp:spPr>
        <a:xfrm>
          <a:off x="519521" y="992038"/>
          <a:ext cx="785747" cy="114329"/>
        </a:xfrm>
        <a:custGeom>
          <a:avLst/>
          <a:gdLst/>
          <a:ahLst/>
          <a:cxnLst/>
          <a:rect l="0" t="0" r="0" b="0"/>
          <a:pathLst>
            <a:path>
              <a:moveTo>
                <a:pt x="785747" y="0"/>
              </a:moveTo>
              <a:lnTo>
                <a:pt x="785747" y="57164"/>
              </a:lnTo>
              <a:lnTo>
                <a:pt x="0" y="57164"/>
              </a:lnTo>
              <a:lnTo>
                <a:pt x="0" y="1143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6F6AC-AF8E-4362-8328-DC029DA9B4D5}">
      <dsp:nvSpPr>
        <dsp:cNvPr id="0" name=""/>
        <dsp:cNvSpPr/>
      </dsp:nvSpPr>
      <dsp:spPr>
        <a:xfrm>
          <a:off x="1305268" y="573011"/>
          <a:ext cx="3163828" cy="114329"/>
        </a:xfrm>
        <a:custGeom>
          <a:avLst/>
          <a:gdLst/>
          <a:ahLst/>
          <a:cxnLst/>
          <a:rect l="0" t="0" r="0" b="0"/>
          <a:pathLst>
            <a:path>
              <a:moveTo>
                <a:pt x="3163828" y="0"/>
              </a:moveTo>
              <a:lnTo>
                <a:pt x="3163828" y="57164"/>
              </a:lnTo>
              <a:lnTo>
                <a:pt x="0" y="57164"/>
              </a:lnTo>
              <a:lnTo>
                <a:pt x="0" y="11432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6F0D9-E7E9-40A8-8213-20926145BE7F}">
      <dsp:nvSpPr>
        <dsp:cNvPr id="0" name=""/>
        <dsp:cNvSpPr/>
      </dsp:nvSpPr>
      <dsp:spPr>
        <a:xfrm>
          <a:off x="3752469" y="2389"/>
          <a:ext cx="1433254" cy="570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英文系畢業學分</a:t>
          </a:r>
          <a:r>
            <a:rPr lang="en-US" altLang="zh-TW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進</a:t>
          </a:r>
          <a:r>
            <a:rPr lang="en-US" altLang="zh-TW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138</a:t>
          </a:r>
          <a:r>
            <a:rPr lang="zh-TW" altLang="en-US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zh-TW" altLang="en-US" sz="11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52469" y="2389"/>
        <a:ext cx="1433254" cy="570622"/>
      </dsp:txXfrm>
    </dsp:sp>
    <dsp:sp modelId="{DEDDEDF9-1F15-4204-8C77-9C4A6938E799}">
      <dsp:nvSpPr>
        <dsp:cNvPr id="0" name=""/>
        <dsp:cNvSpPr/>
      </dsp:nvSpPr>
      <dsp:spPr>
        <a:xfrm>
          <a:off x="831551" y="687341"/>
          <a:ext cx="947434" cy="3046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四年級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31551" y="687341"/>
        <a:ext cx="947434" cy="304697"/>
      </dsp:txXfrm>
    </dsp:sp>
    <dsp:sp modelId="{51DE4D95-F544-4D5E-B2CB-B7212D1880DE}">
      <dsp:nvSpPr>
        <dsp:cNvPr id="0" name=""/>
        <dsp:cNvSpPr/>
      </dsp:nvSpPr>
      <dsp:spPr>
        <a:xfrm>
          <a:off x="107936" y="1106368"/>
          <a:ext cx="823169" cy="4333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07936" y="1106368"/>
        <a:ext cx="823169" cy="433358"/>
      </dsp:txXfrm>
    </dsp:sp>
    <dsp:sp modelId="{08FA927D-2706-43D9-ABB0-A177CB83683F}">
      <dsp:nvSpPr>
        <dsp:cNvPr id="0" name=""/>
        <dsp:cNvSpPr/>
      </dsp:nvSpPr>
      <dsp:spPr>
        <a:xfrm>
          <a:off x="313729" y="1654057"/>
          <a:ext cx="996122" cy="512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英語教學導論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3729" y="1654057"/>
        <a:ext cx="996122" cy="512442"/>
      </dsp:txXfrm>
    </dsp:sp>
    <dsp:sp modelId="{78FAD1E3-CDB1-4014-94A5-6DB989CAD886}">
      <dsp:nvSpPr>
        <dsp:cNvPr id="0" name=""/>
        <dsp:cNvSpPr/>
      </dsp:nvSpPr>
      <dsp:spPr>
        <a:xfrm>
          <a:off x="313729" y="2280829"/>
          <a:ext cx="1084684" cy="500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西洋文學批評導讀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3729" y="2280829"/>
        <a:ext cx="1084684" cy="500021"/>
      </dsp:txXfrm>
    </dsp:sp>
    <dsp:sp modelId="{57966134-5D81-44D9-A57F-A626B554B93B}">
      <dsp:nvSpPr>
        <dsp:cNvPr id="0" name=""/>
        <dsp:cNvSpPr/>
      </dsp:nvSpPr>
      <dsp:spPr>
        <a:xfrm>
          <a:off x="313729" y="2895180"/>
          <a:ext cx="1134167" cy="4591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英美散文選讀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(2/0)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3729" y="2895180"/>
        <a:ext cx="1134167" cy="459137"/>
      </dsp:txXfrm>
    </dsp:sp>
    <dsp:sp modelId="{103CEFC6-D9AC-4109-89DA-CD070FCCDB50}">
      <dsp:nvSpPr>
        <dsp:cNvPr id="0" name=""/>
        <dsp:cNvSpPr/>
      </dsp:nvSpPr>
      <dsp:spPr>
        <a:xfrm>
          <a:off x="313729" y="3468647"/>
          <a:ext cx="1033410" cy="240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英詩選讀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(2/0)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3729" y="3468647"/>
        <a:ext cx="1033410" cy="240963"/>
      </dsp:txXfrm>
    </dsp:sp>
    <dsp:sp modelId="{914E4340-8EFD-4BE5-A736-7338E44689F7}">
      <dsp:nvSpPr>
        <dsp:cNvPr id="0" name=""/>
        <dsp:cNvSpPr/>
      </dsp:nvSpPr>
      <dsp:spPr>
        <a:xfrm>
          <a:off x="313729" y="3823941"/>
          <a:ext cx="1056859" cy="4966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同步口譯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)/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同步口譯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)(2/2)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3729" y="3823941"/>
        <a:ext cx="1056859" cy="496607"/>
      </dsp:txXfrm>
    </dsp:sp>
    <dsp:sp modelId="{95C9AEA4-3C4C-493A-8F76-F55551076126}">
      <dsp:nvSpPr>
        <dsp:cNvPr id="0" name=""/>
        <dsp:cNvSpPr/>
      </dsp:nvSpPr>
      <dsp:spPr>
        <a:xfrm>
          <a:off x="313729" y="4434878"/>
          <a:ext cx="1035680" cy="4164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電影與文學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3729" y="4434878"/>
        <a:ext cx="1035680" cy="416489"/>
      </dsp:txXfrm>
    </dsp:sp>
    <dsp:sp modelId="{67E29876-5E9D-454C-A657-4EC2A8C1D65B}">
      <dsp:nvSpPr>
        <dsp:cNvPr id="0" name=""/>
        <dsp:cNvSpPr/>
      </dsp:nvSpPr>
      <dsp:spPr>
        <a:xfrm>
          <a:off x="313729" y="4965698"/>
          <a:ext cx="941826" cy="4173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進階英文寫作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3729" y="4965698"/>
        <a:ext cx="941826" cy="417300"/>
      </dsp:txXfrm>
    </dsp:sp>
    <dsp:sp modelId="{64421302-954D-4AF8-978A-969E3AF5EA39}">
      <dsp:nvSpPr>
        <dsp:cNvPr id="0" name=""/>
        <dsp:cNvSpPr/>
      </dsp:nvSpPr>
      <dsp:spPr>
        <a:xfrm>
          <a:off x="313729" y="5497329"/>
          <a:ext cx="1126083" cy="2335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翻譯與文化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3729" y="5497329"/>
        <a:ext cx="1126083" cy="233537"/>
      </dsp:txXfrm>
    </dsp:sp>
    <dsp:sp modelId="{61C80035-0923-49E5-8BE8-6C95F9387EFA}">
      <dsp:nvSpPr>
        <dsp:cNvPr id="0" name=""/>
        <dsp:cNvSpPr/>
      </dsp:nvSpPr>
      <dsp:spPr>
        <a:xfrm>
          <a:off x="1424181" y="1106368"/>
          <a:ext cx="1078418" cy="5788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(10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24181" y="1106368"/>
        <a:ext cx="1078418" cy="578873"/>
      </dsp:txXfrm>
    </dsp:sp>
    <dsp:sp modelId="{E5DD4E76-D663-4B8A-99CA-B0936EAD2EA7}">
      <dsp:nvSpPr>
        <dsp:cNvPr id="0" name=""/>
        <dsp:cNvSpPr/>
      </dsp:nvSpPr>
      <dsp:spPr>
        <a:xfrm>
          <a:off x="1693786" y="1799571"/>
          <a:ext cx="794205" cy="5340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美國文學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(3/3)</a:t>
          </a:r>
          <a:endParaRPr lang="zh-TW" altLang="en-US" sz="1100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693786" y="1799571"/>
        <a:ext cx="794205" cy="534077"/>
      </dsp:txXfrm>
    </dsp:sp>
    <dsp:sp modelId="{E03791F5-DE8C-4EEE-AFB5-5506E25100C2}">
      <dsp:nvSpPr>
        <dsp:cNvPr id="0" name=""/>
        <dsp:cNvSpPr/>
      </dsp:nvSpPr>
      <dsp:spPr>
        <a:xfrm>
          <a:off x="1693786" y="2447979"/>
          <a:ext cx="772390" cy="4916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英文翻譯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693786" y="2447979"/>
        <a:ext cx="772390" cy="491634"/>
      </dsp:txXfrm>
    </dsp:sp>
    <dsp:sp modelId="{A8B225A2-8E8B-4C5D-A893-2FA3DBB91093}">
      <dsp:nvSpPr>
        <dsp:cNvPr id="0" name=""/>
        <dsp:cNvSpPr/>
      </dsp:nvSpPr>
      <dsp:spPr>
        <a:xfrm>
          <a:off x="2984285" y="687341"/>
          <a:ext cx="1009156" cy="284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三年級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84285" y="687341"/>
        <a:ext cx="1009156" cy="284242"/>
      </dsp:txXfrm>
    </dsp:sp>
    <dsp:sp modelId="{55C2F5FB-06D7-4BB7-93CB-537DC3FDC400}">
      <dsp:nvSpPr>
        <dsp:cNvPr id="0" name=""/>
        <dsp:cNvSpPr/>
      </dsp:nvSpPr>
      <dsp:spPr>
        <a:xfrm>
          <a:off x="2616929" y="1085914"/>
          <a:ext cx="760625" cy="474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616929" y="1085914"/>
        <a:ext cx="760625" cy="474267"/>
      </dsp:txXfrm>
    </dsp:sp>
    <dsp:sp modelId="{B4CC853C-162E-4E3D-92CD-E305EAA8A159}">
      <dsp:nvSpPr>
        <dsp:cNvPr id="0" name=""/>
        <dsp:cNvSpPr/>
      </dsp:nvSpPr>
      <dsp:spPr>
        <a:xfrm>
          <a:off x="2807086" y="1674511"/>
          <a:ext cx="747488" cy="4877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新聞英文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07086" y="1674511"/>
        <a:ext cx="747488" cy="487755"/>
      </dsp:txXfrm>
    </dsp:sp>
    <dsp:sp modelId="{0E26109B-EA0A-4037-83A1-F6A1B32B55BC}">
      <dsp:nvSpPr>
        <dsp:cNvPr id="0" name=""/>
        <dsp:cNvSpPr/>
      </dsp:nvSpPr>
      <dsp:spPr>
        <a:xfrm>
          <a:off x="2807086" y="2276596"/>
          <a:ext cx="747488" cy="3937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小說選讀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07086" y="2276596"/>
        <a:ext cx="747488" cy="393770"/>
      </dsp:txXfrm>
    </dsp:sp>
    <dsp:sp modelId="{2C135BE2-CFC3-427B-82AE-C242DC830C8B}">
      <dsp:nvSpPr>
        <dsp:cNvPr id="0" name=""/>
        <dsp:cNvSpPr/>
      </dsp:nvSpPr>
      <dsp:spPr>
        <a:xfrm>
          <a:off x="2807086" y="2784697"/>
          <a:ext cx="747488" cy="4877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莎士比亞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07086" y="2784697"/>
        <a:ext cx="747488" cy="487755"/>
      </dsp:txXfrm>
    </dsp:sp>
    <dsp:sp modelId="{91F53C0F-EE2D-4871-B03B-51B2FCF4DC08}">
      <dsp:nvSpPr>
        <dsp:cNvPr id="0" name=""/>
        <dsp:cNvSpPr/>
      </dsp:nvSpPr>
      <dsp:spPr>
        <a:xfrm>
          <a:off x="2807086" y="3386782"/>
          <a:ext cx="747488" cy="5325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生態與電影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07086" y="3386782"/>
        <a:ext cx="747488" cy="532542"/>
      </dsp:txXfrm>
    </dsp:sp>
    <dsp:sp modelId="{E85BF0CA-6568-40EA-8D1F-91242D149498}">
      <dsp:nvSpPr>
        <dsp:cNvPr id="0" name=""/>
        <dsp:cNvSpPr/>
      </dsp:nvSpPr>
      <dsp:spPr>
        <a:xfrm>
          <a:off x="2807086" y="4033654"/>
          <a:ext cx="747488" cy="4877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高級英文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(2/0)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07086" y="4033654"/>
        <a:ext cx="747488" cy="487755"/>
      </dsp:txXfrm>
    </dsp:sp>
    <dsp:sp modelId="{DFE3B637-67D4-4562-82D2-55283394F794}">
      <dsp:nvSpPr>
        <dsp:cNvPr id="0" name=""/>
        <dsp:cNvSpPr/>
      </dsp:nvSpPr>
      <dsp:spPr>
        <a:xfrm>
          <a:off x="2807086" y="4635739"/>
          <a:ext cx="1056145" cy="5325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語言學習策略與應用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07086" y="4635739"/>
        <a:ext cx="1056145" cy="532542"/>
      </dsp:txXfrm>
    </dsp:sp>
    <dsp:sp modelId="{733E3D79-8B36-48BB-87F6-B62E8DD28015}">
      <dsp:nvSpPr>
        <dsp:cNvPr id="0" name=""/>
        <dsp:cNvSpPr/>
      </dsp:nvSpPr>
      <dsp:spPr>
        <a:xfrm>
          <a:off x="2807086" y="5282612"/>
          <a:ext cx="875542" cy="4122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句法學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07086" y="5282612"/>
        <a:ext cx="875542" cy="412207"/>
      </dsp:txXfrm>
    </dsp:sp>
    <dsp:sp modelId="{DB01C124-53B8-4D2D-AD71-808F58A7917A}">
      <dsp:nvSpPr>
        <dsp:cNvPr id="0" name=""/>
        <dsp:cNvSpPr/>
      </dsp:nvSpPr>
      <dsp:spPr>
        <a:xfrm>
          <a:off x="3491884" y="1085914"/>
          <a:ext cx="868911" cy="474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(14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491884" y="1085914"/>
        <a:ext cx="868911" cy="474267"/>
      </dsp:txXfrm>
    </dsp:sp>
    <dsp:sp modelId="{DD0CDFF2-E6BF-4593-86AC-E1B7CBA2177E}">
      <dsp:nvSpPr>
        <dsp:cNvPr id="0" name=""/>
        <dsp:cNvSpPr/>
      </dsp:nvSpPr>
      <dsp:spPr>
        <a:xfrm>
          <a:off x="3709112" y="1674511"/>
          <a:ext cx="740633" cy="4637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英國文學二</a:t>
          </a:r>
          <a:r>
            <a:rPr lang="en-US" altLang="zh-TW" sz="1100" kern="1200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(3/3)</a:t>
          </a:r>
          <a:endParaRPr lang="zh-TW" altLang="en-US" sz="1100" kern="1200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09112" y="1674511"/>
        <a:ext cx="740633" cy="463770"/>
      </dsp:txXfrm>
    </dsp:sp>
    <dsp:sp modelId="{A134430D-69D4-43D4-86AB-8A7ACE77D547}">
      <dsp:nvSpPr>
        <dsp:cNvPr id="0" name=""/>
        <dsp:cNvSpPr/>
      </dsp:nvSpPr>
      <dsp:spPr>
        <a:xfrm>
          <a:off x="3709112" y="2252611"/>
          <a:ext cx="740633" cy="454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英語演講</a:t>
          </a:r>
          <a:r>
            <a:rPr lang="en-US" altLang="zh-TW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09112" y="2252611"/>
        <a:ext cx="740633" cy="454283"/>
      </dsp:txXfrm>
    </dsp:sp>
    <dsp:sp modelId="{F1AC1486-42AF-4AF8-8D37-181BC9120C3F}">
      <dsp:nvSpPr>
        <dsp:cNvPr id="0" name=""/>
        <dsp:cNvSpPr/>
      </dsp:nvSpPr>
      <dsp:spPr>
        <a:xfrm>
          <a:off x="3709112" y="2821225"/>
          <a:ext cx="740633" cy="4637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英作文三</a:t>
          </a:r>
          <a:r>
            <a:rPr lang="en-US" altLang="zh-TW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09112" y="2821225"/>
        <a:ext cx="740633" cy="463767"/>
      </dsp:txXfrm>
    </dsp:sp>
    <dsp:sp modelId="{E5462DBE-C62A-45CA-825A-B81D794D552B}">
      <dsp:nvSpPr>
        <dsp:cNvPr id="0" name=""/>
        <dsp:cNvSpPr/>
      </dsp:nvSpPr>
      <dsp:spPr>
        <a:xfrm>
          <a:off x="5215406" y="687341"/>
          <a:ext cx="918051" cy="3046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二年級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15406" y="687341"/>
        <a:ext cx="918051" cy="304697"/>
      </dsp:txXfrm>
    </dsp:sp>
    <dsp:sp modelId="{002A061F-326C-45B2-B6B0-4368F579C6FA}">
      <dsp:nvSpPr>
        <dsp:cNvPr id="0" name=""/>
        <dsp:cNvSpPr/>
      </dsp:nvSpPr>
      <dsp:spPr>
        <a:xfrm>
          <a:off x="4475126" y="1106368"/>
          <a:ext cx="1256059" cy="3760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75126" y="1106368"/>
        <a:ext cx="1256059" cy="376049"/>
      </dsp:txXfrm>
    </dsp:sp>
    <dsp:sp modelId="{E35D3E92-81FE-4BA5-AAEE-8FB2E13711A6}">
      <dsp:nvSpPr>
        <dsp:cNvPr id="0" name=""/>
        <dsp:cNvSpPr/>
      </dsp:nvSpPr>
      <dsp:spPr>
        <a:xfrm>
          <a:off x="4789141" y="1596748"/>
          <a:ext cx="927622" cy="585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英語語音學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89141" y="1596748"/>
        <a:ext cx="927622" cy="585197"/>
      </dsp:txXfrm>
    </dsp:sp>
    <dsp:sp modelId="{9F201B39-557B-4738-BD4C-47DB23660EA4}">
      <dsp:nvSpPr>
        <dsp:cNvPr id="0" name=""/>
        <dsp:cNvSpPr/>
      </dsp:nvSpPr>
      <dsp:spPr>
        <a:xfrm>
          <a:off x="4789141" y="2296274"/>
          <a:ext cx="730665" cy="4759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商用英文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89141" y="2296274"/>
        <a:ext cx="730665" cy="475954"/>
      </dsp:txXfrm>
    </dsp:sp>
    <dsp:sp modelId="{CB21E03F-B3BB-4AD8-91BE-3C4B5D69538F}">
      <dsp:nvSpPr>
        <dsp:cNvPr id="0" name=""/>
        <dsp:cNvSpPr/>
      </dsp:nvSpPr>
      <dsp:spPr>
        <a:xfrm>
          <a:off x="5845515" y="1106368"/>
          <a:ext cx="1028222" cy="514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(18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845515" y="1106368"/>
        <a:ext cx="1028222" cy="514979"/>
      </dsp:txXfrm>
    </dsp:sp>
    <dsp:sp modelId="{EBF73E37-18F9-4E89-A78E-23F26A37BA74}">
      <dsp:nvSpPr>
        <dsp:cNvPr id="0" name=""/>
        <dsp:cNvSpPr/>
      </dsp:nvSpPr>
      <dsp:spPr>
        <a:xfrm>
          <a:off x="6102571" y="1735677"/>
          <a:ext cx="827246" cy="4847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英語口語表達</a:t>
          </a:r>
          <a:r>
            <a:rPr lang="en-US" altLang="zh-TW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02571" y="1735677"/>
        <a:ext cx="827246" cy="484777"/>
      </dsp:txXfrm>
    </dsp:sp>
    <dsp:sp modelId="{95887D6C-18EA-44E7-80B4-48CF886927A0}">
      <dsp:nvSpPr>
        <dsp:cNvPr id="0" name=""/>
        <dsp:cNvSpPr/>
      </dsp:nvSpPr>
      <dsp:spPr>
        <a:xfrm>
          <a:off x="6102571" y="2334784"/>
          <a:ext cx="683904" cy="433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英作文二</a:t>
          </a:r>
          <a:r>
            <a:rPr lang="en-US" altLang="zh-TW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02571" y="2334784"/>
        <a:ext cx="683904" cy="433274"/>
      </dsp:txXfrm>
    </dsp:sp>
    <dsp:sp modelId="{867AE5C4-69E0-4B1F-890C-428762779F0C}">
      <dsp:nvSpPr>
        <dsp:cNvPr id="0" name=""/>
        <dsp:cNvSpPr/>
      </dsp:nvSpPr>
      <dsp:spPr>
        <a:xfrm>
          <a:off x="6102571" y="2882389"/>
          <a:ext cx="827246" cy="4847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英國文學一</a:t>
          </a:r>
          <a:r>
            <a:rPr lang="en-US" altLang="zh-TW" sz="1100" kern="1200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(3/3)</a:t>
          </a:r>
          <a:endParaRPr lang="zh-TW" altLang="en-US" sz="1100" kern="1200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02571" y="2882389"/>
        <a:ext cx="827246" cy="484777"/>
      </dsp:txXfrm>
    </dsp:sp>
    <dsp:sp modelId="{7F13D5FE-6BCB-47E5-985E-57F23C34C391}">
      <dsp:nvSpPr>
        <dsp:cNvPr id="0" name=""/>
        <dsp:cNvSpPr/>
      </dsp:nvSpPr>
      <dsp:spPr>
        <a:xfrm>
          <a:off x="6102571" y="3481496"/>
          <a:ext cx="922439" cy="738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英語語言學概論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02571" y="3481496"/>
        <a:ext cx="922439" cy="738069"/>
      </dsp:txXfrm>
    </dsp:sp>
    <dsp:sp modelId="{BB73E655-BEDD-42E7-97A9-3E936E05B997}">
      <dsp:nvSpPr>
        <dsp:cNvPr id="0" name=""/>
        <dsp:cNvSpPr/>
      </dsp:nvSpPr>
      <dsp:spPr>
        <a:xfrm>
          <a:off x="7047938" y="687341"/>
          <a:ext cx="1058704" cy="3046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一年級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047938" y="687341"/>
        <a:ext cx="1058704" cy="304697"/>
      </dsp:txXfrm>
    </dsp:sp>
    <dsp:sp modelId="{AF83464C-3454-4BA0-AF84-E75D92DCA4BF}">
      <dsp:nvSpPr>
        <dsp:cNvPr id="0" name=""/>
        <dsp:cNvSpPr/>
      </dsp:nvSpPr>
      <dsp:spPr>
        <a:xfrm>
          <a:off x="6988067" y="1106368"/>
          <a:ext cx="1178446" cy="514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(20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988067" y="1106368"/>
        <a:ext cx="1178446" cy="514979"/>
      </dsp:txXfrm>
    </dsp:sp>
    <dsp:sp modelId="{6E7FB2E8-8E74-4277-9773-0166EBD2CF96}">
      <dsp:nvSpPr>
        <dsp:cNvPr id="0" name=""/>
        <dsp:cNvSpPr/>
      </dsp:nvSpPr>
      <dsp:spPr>
        <a:xfrm>
          <a:off x="7282679" y="1735677"/>
          <a:ext cx="903793" cy="4847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 </a:t>
          </a: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大一英文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282679" y="1735677"/>
        <a:ext cx="903793" cy="484777"/>
      </dsp:txXfrm>
    </dsp:sp>
    <dsp:sp modelId="{9B7AF1FF-0024-4B03-A747-0F07FD945CE6}">
      <dsp:nvSpPr>
        <dsp:cNvPr id="0" name=""/>
        <dsp:cNvSpPr/>
      </dsp:nvSpPr>
      <dsp:spPr>
        <a:xfrm>
          <a:off x="7282679" y="2334784"/>
          <a:ext cx="974443" cy="5588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文學作品讀法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282679" y="2334784"/>
        <a:ext cx="974443" cy="558890"/>
      </dsp:txXfrm>
    </dsp:sp>
    <dsp:sp modelId="{EC69A8E0-89C3-40A0-A35A-7F2B3AA6F977}">
      <dsp:nvSpPr>
        <dsp:cNvPr id="0" name=""/>
        <dsp:cNvSpPr/>
      </dsp:nvSpPr>
      <dsp:spPr>
        <a:xfrm>
          <a:off x="7282679" y="3008004"/>
          <a:ext cx="994402" cy="5202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西洋文學概論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282679" y="3008004"/>
        <a:ext cx="994402" cy="520225"/>
      </dsp:txXfrm>
    </dsp:sp>
    <dsp:sp modelId="{63262C54-66B0-4340-B41B-CAAD5A863975}">
      <dsp:nvSpPr>
        <dsp:cNvPr id="0" name=""/>
        <dsp:cNvSpPr/>
      </dsp:nvSpPr>
      <dsp:spPr>
        <a:xfrm>
          <a:off x="7282679" y="3642559"/>
          <a:ext cx="1014361" cy="3978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英作文一</a:t>
          </a:r>
          <a:r>
            <a:rPr lang="en-US" altLang="zh-TW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282679" y="3642559"/>
        <a:ext cx="1014361" cy="397826"/>
      </dsp:txXfrm>
    </dsp:sp>
    <dsp:sp modelId="{1BB42221-064C-4993-B53E-301D3BC9220E}">
      <dsp:nvSpPr>
        <dsp:cNvPr id="0" name=""/>
        <dsp:cNvSpPr/>
      </dsp:nvSpPr>
      <dsp:spPr>
        <a:xfrm>
          <a:off x="7282679" y="4154716"/>
          <a:ext cx="1034319" cy="5202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英語會話</a:t>
          </a:r>
          <a:r>
            <a:rPr lang="en-US" altLang="zh-TW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282679" y="4154716"/>
        <a:ext cx="1034319" cy="520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775404-81D7-468B-A579-066673AB2B6B}">
      <dsp:nvSpPr>
        <dsp:cNvPr id="0" name=""/>
        <dsp:cNvSpPr/>
      </dsp:nvSpPr>
      <dsp:spPr>
        <a:xfrm>
          <a:off x="7133866" y="1766666"/>
          <a:ext cx="155735" cy="47557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5757"/>
              </a:lnTo>
              <a:lnTo>
                <a:pt x="155735" y="47557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9651C4-135F-442D-8D4D-FF70AD6DE1D5}">
      <dsp:nvSpPr>
        <dsp:cNvPr id="0" name=""/>
        <dsp:cNvSpPr/>
      </dsp:nvSpPr>
      <dsp:spPr>
        <a:xfrm>
          <a:off x="7133866" y="1766666"/>
          <a:ext cx="155735" cy="4217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7379"/>
              </a:lnTo>
              <a:lnTo>
                <a:pt x="155735" y="421737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D5E11-FB09-4063-8CB0-BF9E6C87124D}">
      <dsp:nvSpPr>
        <dsp:cNvPr id="0" name=""/>
        <dsp:cNvSpPr/>
      </dsp:nvSpPr>
      <dsp:spPr>
        <a:xfrm>
          <a:off x="7133866" y="1766666"/>
          <a:ext cx="155735" cy="3681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1406"/>
              </a:lnTo>
              <a:lnTo>
                <a:pt x="155735" y="368140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2F100-5055-4600-9591-A7CF244F50F9}">
      <dsp:nvSpPr>
        <dsp:cNvPr id="0" name=""/>
        <dsp:cNvSpPr/>
      </dsp:nvSpPr>
      <dsp:spPr>
        <a:xfrm>
          <a:off x="7133866" y="1766666"/>
          <a:ext cx="155735" cy="3124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4891"/>
              </a:lnTo>
              <a:lnTo>
                <a:pt x="155735" y="312489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7081A-7217-4C4A-AD8D-14729B969838}">
      <dsp:nvSpPr>
        <dsp:cNvPr id="0" name=""/>
        <dsp:cNvSpPr/>
      </dsp:nvSpPr>
      <dsp:spPr>
        <a:xfrm>
          <a:off x="7133866" y="1766666"/>
          <a:ext cx="155735" cy="2560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0298"/>
              </a:lnTo>
              <a:lnTo>
                <a:pt x="155735" y="256029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D44A7C-2066-46CE-818A-A01484030B80}">
      <dsp:nvSpPr>
        <dsp:cNvPr id="0" name=""/>
        <dsp:cNvSpPr/>
      </dsp:nvSpPr>
      <dsp:spPr>
        <a:xfrm>
          <a:off x="7133866" y="1766666"/>
          <a:ext cx="155735" cy="1986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277"/>
              </a:lnTo>
              <a:lnTo>
                <a:pt x="155735" y="198627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8B678-B7F4-40A8-8AE0-C94FC42EC87D}">
      <dsp:nvSpPr>
        <dsp:cNvPr id="0" name=""/>
        <dsp:cNvSpPr/>
      </dsp:nvSpPr>
      <dsp:spPr>
        <a:xfrm>
          <a:off x="7133866" y="1766666"/>
          <a:ext cx="155735" cy="1393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790"/>
              </a:lnTo>
              <a:lnTo>
                <a:pt x="155735" y="139379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B8141-3E6E-45F5-BC73-1173FE171590}">
      <dsp:nvSpPr>
        <dsp:cNvPr id="0" name=""/>
        <dsp:cNvSpPr/>
      </dsp:nvSpPr>
      <dsp:spPr>
        <a:xfrm>
          <a:off x="7133866" y="1766666"/>
          <a:ext cx="142234" cy="792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2850"/>
              </a:lnTo>
              <a:lnTo>
                <a:pt x="142234" y="79285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3AD899-9FAD-4C70-B532-C9074F952DD9}">
      <dsp:nvSpPr>
        <dsp:cNvPr id="0" name=""/>
        <dsp:cNvSpPr/>
      </dsp:nvSpPr>
      <dsp:spPr>
        <a:xfrm>
          <a:off x="7133866" y="1766666"/>
          <a:ext cx="155735" cy="28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362"/>
              </a:lnTo>
              <a:lnTo>
                <a:pt x="155735" y="28936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F21D0-5397-4F84-B44D-9593AB67B2E8}">
      <dsp:nvSpPr>
        <dsp:cNvPr id="0" name=""/>
        <dsp:cNvSpPr/>
      </dsp:nvSpPr>
      <dsp:spPr>
        <a:xfrm>
          <a:off x="7058957" y="1317070"/>
          <a:ext cx="4902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72078"/>
              </a:lnTo>
              <a:lnTo>
                <a:pt x="490204" y="72078"/>
              </a:lnTo>
              <a:lnTo>
                <a:pt x="490204" y="984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6DEBC-B1C0-4C79-8D1C-EBF1812363E3}">
      <dsp:nvSpPr>
        <dsp:cNvPr id="0" name=""/>
        <dsp:cNvSpPr/>
      </dsp:nvSpPr>
      <dsp:spPr>
        <a:xfrm>
          <a:off x="6136077" y="1942326"/>
          <a:ext cx="129663" cy="2003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3921"/>
              </a:lnTo>
              <a:lnTo>
                <a:pt x="129663" y="200392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85A084-E4D9-49B1-9C57-E477036081B1}">
      <dsp:nvSpPr>
        <dsp:cNvPr id="0" name=""/>
        <dsp:cNvSpPr/>
      </dsp:nvSpPr>
      <dsp:spPr>
        <a:xfrm>
          <a:off x="6136077" y="1942326"/>
          <a:ext cx="129663" cy="1446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6313"/>
              </a:lnTo>
              <a:lnTo>
                <a:pt x="129663" y="144631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F0BDC-BAEE-4AA7-8C83-EF5D3E6E3AD6}">
      <dsp:nvSpPr>
        <dsp:cNvPr id="0" name=""/>
        <dsp:cNvSpPr/>
      </dsp:nvSpPr>
      <dsp:spPr>
        <a:xfrm>
          <a:off x="6136077" y="1942326"/>
          <a:ext cx="129663" cy="92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5076"/>
              </a:lnTo>
              <a:lnTo>
                <a:pt x="129663" y="92507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718B49-6CAA-4648-A930-35D7F1C6B745}">
      <dsp:nvSpPr>
        <dsp:cNvPr id="0" name=""/>
        <dsp:cNvSpPr/>
      </dsp:nvSpPr>
      <dsp:spPr>
        <a:xfrm>
          <a:off x="6136077" y="1942326"/>
          <a:ext cx="129663" cy="340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173"/>
              </a:lnTo>
              <a:lnTo>
                <a:pt x="129663" y="3401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532E83-7F30-430B-BEB0-A73544841230}">
      <dsp:nvSpPr>
        <dsp:cNvPr id="0" name=""/>
        <dsp:cNvSpPr/>
      </dsp:nvSpPr>
      <dsp:spPr>
        <a:xfrm>
          <a:off x="6481846" y="1317070"/>
          <a:ext cx="577110" cy="91440"/>
        </a:xfrm>
        <a:custGeom>
          <a:avLst/>
          <a:gdLst/>
          <a:ahLst/>
          <a:cxnLst/>
          <a:rect l="0" t="0" r="0" b="0"/>
          <a:pathLst>
            <a:path>
              <a:moveTo>
                <a:pt x="577110" y="45720"/>
              </a:moveTo>
              <a:lnTo>
                <a:pt x="577110" y="72078"/>
              </a:lnTo>
              <a:lnTo>
                <a:pt x="0" y="72078"/>
              </a:lnTo>
              <a:lnTo>
                <a:pt x="0" y="984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3EABD-6467-427C-9BF3-8E8EC363E5B8}">
      <dsp:nvSpPr>
        <dsp:cNvPr id="0" name=""/>
        <dsp:cNvSpPr/>
      </dsp:nvSpPr>
      <dsp:spPr>
        <a:xfrm>
          <a:off x="3804700" y="894128"/>
          <a:ext cx="32542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72078"/>
              </a:lnTo>
              <a:lnTo>
                <a:pt x="3254256" y="72078"/>
              </a:lnTo>
              <a:lnTo>
                <a:pt x="3254256" y="984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AF9A1-7054-48EC-BC82-5F7081B5FBAA}">
      <dsp:nvSpPr>
        <dsp:cNvPr id="0" name=""/>
        <dsp:cNvSpPr/>
      </dsp:nvSpPr>
      <dsp:spPr>
        <a:xfrm>
          <a:off x="4786201" y="1786366"/>
          <a:ext cx="114620" cy="1447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231"/>
              </a:lnTo>
              <a:lnTo>
                <a:pt x="114620" y="144723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64095C-5F00-4183-BC8D-05CB4D62751A}">
      <dsp:nvSpPr>
        <dsp:cNvPr id="0" name=""/>
        <dsp:cNvSpPr/>
      </dsp:nvSpPr>
      <dsp:spPr>
        <a:xfrm>
          <a:off x="4786201" y="1786366"/>
          <a:ext cx="114620" cy="862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645"/>
              </a:lnTo>
              <a:lnTo>
                <a:pt x="114620" y="86264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3EB1E-620C-4287-BC79-8FF757497B3E}">
      <dsp:nvSpPr>
        <dsp:cNvPr id="0" name=""/>
        <dsp:cNvSpPr/>
      </dsp:nvSpPr>
      <dsp:spPr>
        <a:xfrm>
          <a:off x="4786201" y="1786366"/>
          <a:ext cx="114620" cy="309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03"/>
              </a:lnTo>
              <a:lnTo>
                <a:pt x="114620" y="30920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9B2A1A-6D20-4E32-8A1D-D9B981F86CE5}">
      <dsp:nvSpPr>
        <dsp:cNvPr id="0" name=""/>
        <dsp:cNvSpPr/>
      </dsp:nvSpPr>
      <dsp:spPr>
        <a:xfrm>
          <a:off x="4459094" y="1311131"/>
          <a:ext cx="6327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72078"/>
              </a:lnTo>
              <a:lnTo>
                <a:pt x="632762" y="72078"/>
              </a:lnTo>
              <a:lnTo>
                <a:pt x="632762" y="984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101060-9C94-4A00-A8AD-9C846E6EB38A}">
      <dsp:nvSpPr>
        <dsp:cNvPr id="0" name=""/>
        <dsp:cNvSpPr/>
      </dsp:nvSpPr>
      <dsp:spPr>
        <a:xfrm>
          <a:off x="3535352" y="1931533"/>
          <a:ext cx="136635" cy="2790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0963"/>
              </a:lnTo>
              <a:lnTo>
                <a:pt x="136635" y="279096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FB412-F14B-45B9-922F-271FFAF95F6C}">
      <dsp:nvSpPr>
        <dsp:cNvPr id="0" name=""/>
        <dsp:cNvSpPr/>
      </dsp:nvSpPr>
      <dsp:spPr>
        <a:xfrm>
          <a:off x="3535352" y="1931533"/>
          <a:ext cx="136635" cy="220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1966"/>
              </a:lnTo>
              <a:lnTo>
                <a:pt x="136635" y="220196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E2808-853D-4412-86DF-ED93DA09598A}">
      <dsp:nvSpPr>
        <dsp:cNvPr id="0" name=""/>
        <dsp:cNvSpPr/>
      </dsp:nvSpPr>
      <dsp:spPr>
        <a:xfrm>
          <a:off x="3535352" y="1931533"/>
          <a:ext cx="136635" cy="1553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3469"/>
              </a:lnTo>
              <a:lnTo>
                <a:pt x="136635" y="15534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9AE23-96A3-4201-8B01-119CCDF9F825}">
      <dsp:nvSpPr>
        <dsp:cNvPr id="0" name=""/>
        <dsp:cNvSpPr/>
      </dsp:nvSpPr>
      <dsp:spPr>
        <a:xfrm>
          <a:off x="3535352" y="1931533"/>
          <a:ext cx="136635" cy="897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7572"/>
              </a:lnTo>
              <a:lnTo>
                <a:pt x="136635" y="89757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A29F2-BBE1-4EF7-9136-3D82BDB2811B}">
      <dsp:nvSpPr>
        <dsp:cNvPr id="0" name=""/>
        <dsp:cNvSpPr/>
      </dsp:nvSpPr>
      <dsp:spPr>
        <a:xfrm>
          <a:off x="3535352" y="1931533"/>
          <a:ext cx="136635" cy="321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909"/>
              </a:lnTo>
              <a:lnTo>
                <a:pt x="136635" y="32190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899CE-30C8-4167-A22F-8B80E9808F51}">
      <dsp:nvSpPr>
        <dsp:cNvPr id="0" name=""/>
        <dsp:cNvSpPr/>
      </dsp:nvSpPr>
      <dsp:spPr>
        <a:xfrm>
          <a:off x="3899713" y="1311131"/>
          <a:ext cx="559380" cy="91440"/>
        </a:xfrm>
        <a:custGeom>
          <a:avLst/>
          <a:gdLst/>
          <a:ahLst/>
          <a:cxnLst/>
          <a:rect l="0" t="0" r="0" b="0"/>
          <a:pathLst>
            <a:path>
              <a:moveTo>
                <a:pt x="559380" y="45720"/>
              </a:moveTo>
              <a:lnTo>
                <a:pt x="559380" y="72078"/>
              </a:lnTo>
              <a:lnTo>
                <a:pt x="0" y="72078"/>
              </a:lnTo>
              <a:lnTo>
                <a:pt x="0" y="984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A6F8F-C6D6-433A-9B0D-4478B163CB5A}">
      <dsp:nvSpPr>
        <dsp:cNvPr id="0" name=""/>
        <dsp:cNvSpPr/>
      </dsp:nvSpPr>
      <dsp:spPr>
        <a:xfrm>
          <a:off x="3804700" y="894128"/>
          <a:ext cx="6543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72078"/>
              </a:lnTo>
              <a:lnTo>
                <a:pt x="654394" y="72078"/>
              </a:lnTo>
              <a:lnTo>
                <a:pt x="654394" y="984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307892-3757-4EC7-B15D-B7680D1D1B4E}">
      <dsp:nvSpPr>
        <dsp:cNvPr id="0" name=""/>
        <dsp:cNvSpPr/>
      </dsp:nvSpPr>
      <dsp:spPr>
        <a:xfrm>
          <a:off x="2475675" y="1786168"/>
          <a:ext cx="135003" cy="899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9630"/>
              </a:lnTo>
              <a:lnTo>
                <a:pt x="135003" y="89963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815AD-62F1-4E6C-933A-B9FDF44D2B32}">
      <dsp:nvSpPr>
        <dsp:cNvPr id="0" name=""/>
        <dsp:cNvSpPr/>
      </dsp:nvSpPr>
      <dsp:spPr>
        <a:xfrm>
          <a:off x="2475675" y="1786168"/>
          <a:ext cx="135003" cy="308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857"/>
              </a:lnTo>
              <a:lnTo>
                <a:pt x="135003" y="3088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C3BBD-003D-43F3-B120-6D47480D207B}">
      <dsp:nvSpPr>
        <dsp:cNvPr id="0" name=""/>
        <dsp:cNvSpPr/>
      </dsp:nvSpPr>
      <dsp:spPr>
        <a:xfrm>
          <a:off x="2256928" y="1304709"/>
          <a:ext cx="5787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72078"/>
              </a:lnTo>
              <a:lnTo>
                <a:pt x="578756" y="72078"/>
              </a:lnTo>
              <a:lnTo>
                <a:pt x="578756" y="984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822C6-C8F5-4F7C-9036-169F6BEEDF63}">
      <dsp:nvSpPr>
        <dsp:cNvPr id="0" name=""/>
        <dsp:cNvSpPr/>
      </dsp:nvSpPr>
      <dsp:spPr>
        <a:xfrm>
          <a:off x="1330659" y="1958809"/>
          <a:ext cx="159701" cy="2625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5714"/>
              </a:lnTo>
              <a:lnTo>
                <a:pt x="159701" y="26257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A064EC-3D9F-4D8C-8143-928CE89AFFB2}">
      <dsp:nvSpPr>
        <dsp:cNvPr id="0" name=""/>
        <dsp:cNvSpPr/>
      </dsp:nvSpPr>
      <dsp:spPr>
        <a:xfrm>
          <a:off x="1330659" y="1958809"/>
          <a:ext cx="153747" cy="2061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1196"/>
              </a:lnTo>
              <a:lnTo>
                <a:pt x="153747" y="206119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57370-7AB7-47DD-A331-E011D7070768}">
      <dsp:nvSpPr>
        <dsp:cNvPr id="0" name=""/>
        <dsp:cNvSpPr/>
      </dsp:nvSpPr>
      <dsp:spPr>
        <a:xfrm>
          <a:off x="1330659" y="1958809"/>
          <a:ext cx="153747" cy="149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7880"/>
              </a:lnTo>
              <a:lnTo>
                <a:pt x="153747" y="149788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2C4FA-2151-4DDF-AC86-74C7873366F5}">
      <dsp:nvSpPr>
        <dsp:cNvPr id="0" name=""/>
        <dsp:cNvSpPr/>
      </dsp:nvSpPr>
      <dsp:spPr>
        <a:xfrm>
          <a:off x="1330659" y="1958809"/>
          <a:ext cx="153747" cy="943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117"/>
              </a:lnTo>
              <a:lnTo>
                <a:pt x="153747" y="94311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D0CEB1-65DA-4FC8-A0BE-77593FF3CB29}">
      <dsp:nvSpPr>
        <dsp:cNvPr id="0" name=""/>
        <dsp:cNvSpPr/>
      </dsp:nvSpPr>
      <dsp:spPr>
        <a:xfrm>
          <a:off x="1330659" y="1958809"/>
          <a:ext cx="153747" cy="353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078"/>
              </a:lnTo>
              <a:lnTo>
                <a:pt x="153747" y="35307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D47A3-2BB9-48A9-9227-D1ED36D6D742}">
      <dsp:nvSpPr>
        <dsp:cNvPr id="0" name=""/>
        <dsp:cNvSpPr/>
      </dsp:nvSpPr>
      <dsp:spPr>
        <a:xfrm>
          <a:off x="1740652" y="1304709"/>
          <a:ext cx="516275" cy="91440"/>
        </a:xfrm>
        <a:custGeom>
          <a:avLst/>
          <a:gdLst/>
          <a:ahLst/>
          <a:cxnLst/>
          <a:rect l="0" t="0" r="0" b="0"/>
          <a:pathLst>
            <a:path>
              <a:moveTo>
                <a:pt x="516275" y="45720"/>
              </a:moveTo>
              <a:lnTo>
                <a:pt x="516275" y="72078"/>
              </a:lnTo>
              <a:lnTo>
                <a:pt x="0" y="72078"/>
              </a:lnTo>
              <a:lnTo>
                <a:pt x="0" y="984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C767C3-F489-4D62-86D4-DFC2F4A1CB00}">
      <dsp:nvSpPr>
        <dsp:cNvPr id="0" name=""/>
        <dsp:cNvSpPr/>
      </dsp:nvSpPr>
      <dsp:spPr>
        <a:xfrm>
          <a:off x="2256928" y="894128"/>
          <a:ext cx="1547771" cy="91440"/>
        </a:xfrm>
        <a:custGeom>
          <a:avLst/>
          <a:gdLst/>
          <a:ahLst/>
          <a:cxnLst/>
          <a:rect l="0" t="0" r="0" b="0"/>
          <a:pathLst>
            <a:path>
              <a:moveTo>
                <a:pt x="1547771" y="45720"/>
              </a:moveTo>
              <a:lnTo>
                <a:pt x="1547771" y="72078"/>
              </a:lnTo>
              <a:lnTo>
                <a:pt x="0" y="72078"/>
              </a:lnTo>
              <a:lnTo>
                <a:pt x="0" y="984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32E46D-28F2-4F0C-83CB-7E74F0063F02}">
      <dsp:nvSpPr>
        <dsp:cNvPr id="0" name=""/>
        <dsp:cNvSpPr/>
      </dsp:nvSpPr>
      <dsp:spPr>
        <a:xfrm>
          <a:off x="99865" y="2002003"/>
          <a:ext cx="149408" cy="1679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9962"/>
              </a:lnTo>
              <a:lnTo>
                <a:pt x="149408" y="167996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F8D25A-387C-45E1-BF10-ABC65768630B}">
      <dsp:nvSpPr>
        <dsp:cNvPr id="0" name=""/>
        <dsp:cNvSpPr/>
      </dsp:nvSpPr>
      <dsp:spPr>
        <a:xfrm>
          <a:off x="99865" y="2002003"/>
          <a:ext cx="149408" cy="1085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5902"/>
              </a:lnTo>
              <a:lnTo>
                <a:pt x="149408" y="108590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9A0DA-B446-4974-ABC8-03BE59ABF2C2}">
      <dsp:nvSpPr>
        <dsp:cNvPr id="0" name=""/>
        <dsp:cNvSpPr/>
      </dsp:nvSpPr>
      <dsp:spPr>
        <a:xfrm>
          <a:off x="99865" y="2002003"/>
          <a:ext cx="149408" cy="411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549"/>
              </a:lnTo>
              <a:lnTo>
                <a:pt x="149408" y="41154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AD5E2-7179-4EA2-BA92-EF70075FAE75}">
      <dsp:nvSpPr>
        <dsp:cNvPr id="0" name=""/>
        <dsp:cNvSpPr/>
      </dsp:nvSpPr>
      <dsp:spPr>
        <a:xfrm>
          <a:off x="452567" y="1347394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984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DFA14E-272F-440A-B41B-F33CAA33A2E6}">
      <dsp:nvSpPr>
        <dsp:cNvPr id="0" name=""/>
        <dsp:cNvSpPr/>
      </dsp:nvSpPr>
      <dsp:spPr>
        <a:xfrm>
          <a:off x="498287" y="894128"/>
          <a:ext cx="3306412" cy="91440"/>
        </a:xfrm>
        <a:custGeom>
          <a:avLst/>
          <a:gdLst/>
          <a:ahLst/>
          <a:cxnLst/>
          <a:rect l="0" t="0" r="0" b="0"/>
          <a:pathLst>
            <a:path>
              <a:moveTo>
                <a:pt x="3306412" y="45720"/>
              </a:moveTo>
              <a:lnTo>
                <a:pt x="3306412" y="72078"/>
              </a:lnTo>
              <a:lnTo>
                <a:pt x="0" y="72078"/>
              </a:lnTo>
              <a:lnTo>
                <a:pt x="0" y="984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F085E-3295-450B-B5B6-D28449327F16}">
      <dsp:nvSpPr>
        <dsp:cNvPr id="0" name=""/>
        <dsp:cNvSpPr/>
      </dsp:nvSpPr>
      <dsp:spPr>
        <a:xfrm>
          <a:off x="3156863" y="384809"/>
          <a:ext cx="1295674" cy="5550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日文系畢業學分</a:t>
          </a:r>
          <a:r>
            <a:rPr lang="en-US" altLang="zh-TW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進</a:t>
          </a:r>
          <a:r>
            <a:rPr lang="en-US" altLang="zh-TW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142</a:t>
          </a:r>
          <a:r>
            <a:rPr lang="zh-TW" altLang="en-US" sz="11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56863" y="384809"/>
        <a:ext cx="1295674" cy="555039"/>
      </dsp:txXfrm>
    </dsp:sp>
    <dsp:sp modelId="{B67D5FE0-7791-4AB9-8076-4D5FE32F0DB4}">
      <dsp:nvSpPr>
        <dsp:cNvPr id="0" name=""/>
        <dsp:cNvSpPr/>
      </dsp:nvSpPr>
      <dsp:spPr>
        <a:xfrm>
          <a:off x="83517" y="992565"/>
          <a:ext cx="829539" cy="4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一年級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3517" y="992565"/>
        <a:ext cx="829539" cy="400548"/>
      </dsp:txXfrm>
    </dsp:sp>
    <dsp:sp modelId="{BD02820C-0DA4-47FD-B390-B76CB221563A}">
      <dsp:nvSpPr>
        <dsp:cNvPr id="0" name=""/>
        <dsp:cNvSpPr/>
      </dsp:nvSpPr>
      <dsp:spPr>
        <a:xfrm>
          <a:off x="260" y="1445831"/>
          <a:ext cx="996054" cy="5561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20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60" y="1445831"/>
        <a:ext cx="996054" cy="556172"/>
      </dsp:txXfrm>
    </dsp:sp>
    <dsp:sp modelId="{2389004D-B070-4460-91BC-8C809233CEED}">
      <dsp:nvSpPr>
        <dsp:cNvPr id="0" name=""/>
        <dsp:cNvSpPr/>
      </dsp:nvSpPr>
      <dsp:spPr>
        <a:xfrm>
          <a:off x="249273" y="2054720"/>
          <a:ext cx="1094722" cy="7176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日語語言練習</a:t>
          </a:r>
          <a:r>
            <a:rPr lang="en-US" altLang="zh-TW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9273" y="2054720"/>
        <a:ext cx="1094722" cy="717665"/>
      </dsp:txXfrm>
    </dsp:sp>
    <dsp:sp modelId="{8E60E4C9-DB75-40DD-AE0B-980F796C7C65}">
      <dsp:nvSpPr>
        <dsp:cNvPr id="0" name=""/>
        <dsp:cNvSpPr/>
      </dsp:nvSpPr>
      <dsp:spPr>
        <a:xfrm>
          <a:off x="249273" y="2825102"/>
          <a:ext cx="850734" cy="5256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日語會話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9273" y="2825102"/>
        <a:ext cx="850734" cy="525606"/>
      </dsp:txXfrm>
    </dsp:sp>
    <dsp:sp modelId="{61A81E53-B172-4463-85E0-D109DF8C0C0E}">
      <dsp:nvSpPr>
        <dsp:cNvPr id="0" name=""/>
        <dsp:cNvSpPr/>
      </dsp:nvSpPr>
      <dsp:spPr>
        <a:xfrm>
          <a:off x="249273" y="3403426"/>
          <a:ext cx="1182415" cy="5570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初級日語讀本</a:t>
          </a:r>
          <a:endParaRPr lang="en-US" altLang="zh-TW" sz="1100" kern="1200" dirty="0" smtClean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與語法</a:t>
          </a:r>
          <a:r>
            <a:rPr lang="en-US" altLang="zh-TW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9273" y="3403426"/>
        <a:ext cx="1182415" cy="557078"/>
      </dsp:txXfrm>
    </dsp:sp>
    <dsp:sp modelId="{723EED79-9B62-4D15-B23F-E9F860DBE6C9}">
      <dsp:nvSpPr>
        <dsp:cNvPr id="0" name=""/>
        <dsp:cNvSpPr/>
      </dsp:nvSpPr>
      <dsp:spPr>
        <a:xfrm>
          <a:off x="1777862" y="992565"/>
          <a:ext cx="958130" cy="3578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二年級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77862" y="992565"/>
        <a:ext cx="958130" cy="357864"/>
      </dsp:txXfrm>
    </dsp:sp>
    <dsp:sp modelId="{8E6B3C36-58FF-42C6-AC79-021E2BD35B52}">
      <dsp:nvSpPr>
        <dsp:cNvPr id="0" name=""/>
        <dsp:cNvSpPr/>
      </dsp:nvSpPr>
      <dsp:spPr>
        <a:xfrm>
          <a:off x="1228160" y="1403146"/>
          <a:ext cx="1024983" cy="5556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24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228160" y="1403146"/>
        <a:ext cx="1024983" cy="555663"/>
      </dsp:txXfrm>
    </dsp:sp>
    <dsp:sp modelId="{9E585CA6-DB7B-4A45-A241-301C64B1818F}">
      <dsp:nvSpPr>
        <dsp:cNvPr id="0" name=""/>
        <dsp:cNvSpPr/>
      </dsp:nvSpPr>
      <dsp:spPr>
        <a:xfrm>
          <a:off x="1484406" y="2011526"/>
          <a:ext cx="1073555" cy="6007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日語語言練習</a:t>
          </a:r>
          <a:r>
            <a:rPr lang="en-US" altLang="zh-TW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zh-TW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(1/1)</a:t>
          </a:r>
          <a:endParaRPr lang="zh-TW" altLang="en-US" sz="1100" kern="120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84406" y="2011526"/>
        <a:ext cx="1073555" cy="600723"/>
      </dsp:txXfrm>
    </dsp:sp>
    <dsp:sp modelId="{F4D5AEB0-A58C-49A6-899F-2FCB8A595380}">
      <dsp:nvSpPr>
        <dsp:cNvPr id="0" name=""/>
        <dsp:cNvSpPr/>
      </dsp:nvSpPr>
      <dsp:spPr>
        <a:xfrm>
          <a:off x="1484406" y="2664966"/>
          <a:ext cx="988144" cy="4739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日語會話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(3/3)</a:t>
          </a:r>
          <a:endParaRPr lang="zh-TW" altLang="en-US" sz="1100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84406" y="2664966"/>
        <a:ext cx="988144" cy="473921"/>
      </dsp:txXfrm>
    </dsp:sp>
    <dsp:sp modelId="{0CC9EB67-3286-44A5-9BC8-A76E358686E6}">
      <dsp:nvSpPr>
        <dsp:cNvPr id="0" name=""/>
        <dsp:cNvSpPr/>
      </dsp:nvSpPr>
      <dsp:spPr>
        <a:xfrm>
          <a:off x="1484406" y="3191605"/>
          <a:ext cx="1063777" cy="5301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中級日語讀本</a:t>
          </a:r>
          <a:endParaRPr lang="en-US" altLang="zh-TW" sz="1100" kern="1200" dirty="0" smtClean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(4/4)</a:t>
          </a:r>
          <a:endParaRPr lang="zh-TW" altLang="en-US" sz="1100" kern="1200" dirty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84406" y="3191605"/>
        <a:ext cx="1063777" cy="530170"/>
      </dsp:txXfrm>
    </dsp:sp>
    <dsp:sp modelId="{47FD7F3C-E95B-4898-8756-5B863CCE9FCD}">
      <dsp:nvSpPr>
        <dsp:cNvPr id="0" name=""/>
        <dsp:cNvSpPr/>
      </dsp:nvSpPr>
      <dsp:spPr>
        <a:xfrm>
          <a:off x="1484406" y="3774492"/>
          <a:ext cx="1235356" cy="4910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中級日語語法</a:t>
          </a:r>
          <a:endParaRPr lang="en-US" altLang="zh-TW" sz="1100" kern="1200" dirty="0" smtClean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84406" y="3774492"/>
        <a:ext cx="1235356" cy="491025"/>
      </dsp:txXfrm>
    </dsp:sp>
    <dsp:sp modelId="{B0857EEB-00EC-438E-8E2D-F78BE0F6BBC8}">
      <dsp:nvSpPr>
        <dsp:cNvPr id="0" name=""/>
        <dsp:cNvSpPr/>
      </dsp:nvSpPr>
      <dsp:spPr>
        <a:xfrm>
          <a:off x="1490361" y="4318235"/>
          <a:ext cx="999782" cy="532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日文習作</a:t>
          </a:r>
          <a:r>
            <a:rPr lang="en-US" altLang="zh-TW" sz="1100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1100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solidFill>
              <a:srgbClr val="0070C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90361" y="4318235"/>
        <a:ext cx="999782" cy="532576"/>
      </dsp:txXfrm>
    </dsp:sp>
    <dsp:sp modelId="{A7850837-1D56-45D6-86FA-4606A50E4728}">
      <dsp:nvSpPr>
        <dsp:cNvPr id="0" name=""/>
        <dsp:cNvSpPr/>
      </dsp:nvSpPr>
      <dsp:spPr>
        <a:xfrm>
          <a:off x="2385673" y="1403146"/>
          <a:ext cx="900021" cy="383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385673" y="1403146"/>
        <a:ext cx="900021" cy="383021"/>
      </dsp:txXfrm>
    </dsp:sp>
    <dsp:sp modelId="{CE95F555-F3D0-4F9C-A754-675BEA2E9C20}">
      <dsp:nvSpPr>
        <dsp:cNvPr id="0" name=""/>
        <dsp:cNvSpPr/>
      </dsp:nvSpPr>
      <dsp:spPr>
        <a:xfrm>
          <a:off x="2610679" y="1838885"/>
          <a:ext cx="780866" cy="5122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日本歷史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610679" y="1838885"/>
        <a:ext cx="780866" cy="512282"/>
      </dsp:txXfrm>
    </dsp:sp>
    <dsp:sp modelId="{249C0502-5F5D-472B-BF9C-9F78BEF06F17}">
      <dsp:nvSpPr>
        <dsp:cNvPr id="0" name=""/>
        <dsp:cNvSpPr/>
      </dsp:nvSpPr>
      <dsp:spPr>
        <a:xfrm>
          <a:off x="2610679" y="2403884"/>
          <a:ext cx="888130" cy="5638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日文文書處理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(1/0)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610679" y="2403884"/>
        <a:ext cx="888130" cy="563830"/>
      </dsp:txXfrm>
    </dsp:sp>
    <dsp:sp modelId="{152B10E3-345E-4F52-8BF2-87D98A9743D1}">
      <dsp:nvSpPr>
        <dsp:cNvPr id="0" name=""/>
        <dsp:cNvSpPr/>
      </dsp:nvSpPr>
      <dsp:spPr>
        <a:xfrm>
          <a:off x="3991266" y="992565"/>
          <a:ext cx="935655" cy="3642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三年級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991266" y="992565"/>
        <a:ext cx="935655" cy="364285"/>
      </dsp:txXfrm>
    </dsp:sp>
    <dsp:sp modelId="{750E6368-AB85-4AF5-BABD-2C0A08C966D6}">
      <dsp:nvSpPr>
        <dsp:cNvPr id="0" name=""/>
        <dsp:cNvSpPr/>
      </dsp:nvSpPr>
      <dsp:spPr>
        <a:xfrm>
          <a:off x="3444262" y="1409568"/>
          <a:ext cx="910901" cy="5219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20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zh-TW" altLang="en-US" sz="1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444262" y="1409568"/>
        <a:ext cx="910901" cy="521965"/>
      </dsp:txXfrm>
    </dsp:sp>
    <dsp:sp modelId="{77C03393-0502-4B4A-AC2A-74AC6D810333}">
      <dsp:nvSpPr>
        <dsp:cNvPr id="0" name=""/>
        <dsp:cNvSpPr/>
      </dsp:nvSpPr>
      <dsp:spPr>
        <a:xfrm>
          <a:off x="3671988" y="1984250"/>
          <a:ext cx="882324" cy="5383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日語會話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三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3671988" y="1984250"/>
        <a:ext cx="882324" cy="538385"/>
      </dsp:txXfrm>
    </dsp:sp>
    <dsp:sp modelId="{B8D1C1B3-A723-4A70-8EF1-EB52CB781363}">
      <dsp:nvSpPr>
        <dsp:cNvPr id="0" name=""/>
        <dsp:cNvSpPr/>
      </dsp:nvSpPr>
      <dsp:spPr>
        <a:xfrm>
          <a:off x="3671988" y="2575353"/>
          <a:ext cx="971739" cy="50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高級日語</a:t>
          </a:r>
          <a:endParaRPr lang="en-US" altLang="zh-TW" sz="1100" kern="1200" dirty="0" smtClean="0">
            <a:solidFill>
              <a:srgbClr val="00B05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</dsp:txBody>
      <dsp:txXfrm>
        <a:off x="3671988" y="2575353"/>
        <a:ext cx="971739" cy="507506"/>
      </dsp:txXfrm>
    </dsp:sp>
    <dsp:sp modelId="{16B7D332-9FBB-426E-944D-A13AAC8B79DD}">
      <dsp:nvSpPr>
        <dsp:cNvPr id="0" name=""/>
        <dsp:cNvSpPr/>
      </dsp:nvSpPr>
      <dsp:spPr>
        <a:xfrm>
          <a:off x="3671988" y="3135576"/>
          <a:ext cx="1176117" cy="6988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日本名著選讀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3671988" y="3135576"/>
        <a:ext cx="1176117" cy="698854"/>
      </dsp:txXfrm>
    </dsp:sp>
    <dsp:sp modelId="{7D3209CF-3D82-4214-AB33-A19F830AE3AF}">
      <dsp:nvSpPr>
        <dsp:cNvPr id="0" name=""/>
        <dsp:cNvSpPr/>
      </dsp:nvSpPr>
      <dsp:spPr>
        <a:xfrm>
          <a:off x="3671988" y="3887147"/>
          <a:ext cx="990672" cy="4927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日文習作</a:t>
          </a:r>
          <a:r>
            <a:rPr lang="en-US" altLang="zh-TW" sz="1100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zh-TW" sz="1100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3671988" y="3887147"/>
        <a:ext cx="990672" cy="492705"/>
      </dsp:txXfrm>
    </dsp:sp>
    <dsp:sp modelId="{1555A978-745A-4160-BD10-B55B8E652A87}">
      <dsp:nvSpPr>
        <dsp:cNvPr id="0" name=""/>
        <dsp:cNvSpPr/>
      </dsp:nvSpPr>
      <dsp:spPr>
        <a:xfrm>
          <a:off x="3671988" y="4432569"/>
          <a:ext cx="708315" cy="5798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日語翻譯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3671988" y="4432569"/>
        <a:ext cx="708315" cy="579855"/>
      </dsp:txXfrm>
    </dsp:sp>
    <dsp:sp modelId="{C633AA85-2930-4DDF-997F-37FD6A276E22}">
      <dsp:nvSpPr>
        <dsp:cNvPr id="0" name=""/>
        <dsp:cNvSpPr/>
      </dsp:nvSpPr>
      <dsp:spPr>
        <a:xfrm>
          <a:off x="4709788" y="1409568"/>
          <a:ext cx="764137" cy="3767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09788" y="1409568"/>
        <a:ext cx="764137" cy="376798"/>
      </dsp:txXfrm>
    </dsp:sp>
    <dsp:sp modelId="{9C601840-CF60-4EF1-A32C-CE72854E6134}">
      <dsp:nvSpPr>
        <dsp:cNvPr id="0" name=""/>
        <dsp:cNvSpPr/>
      </dsp:nvSpPr>
      <dsp:spPr>
        <a:xfrm>
          <a:off x="4900822" y="1839083"/>
          <a:ext cx="1096095" cy="5129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日本社會與文化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4900822" y="1839083"/>
        <a:ext cx="1096095" cy="512973"/>
      </dsp:txXfrm>
    </dsp:sp>
    <dsp:sp modelId="{414B1D69-AAB4-4A75-A327-50193B447F7E}">
      <dsp:nvSpPr>
        <dsp:cNvPr id="0" name=""/>
        <dsp:cNvSpPr/>
      </dsp:nvSpPr>
      <dsp:spPr>
        <a:xfrm>
          <a:off x="4900822" y="2404774"/>
          <a:ext cx="1016468" cy="488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新聞選讀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4900822" y="2404774"/>
        <a:ext cx="1016468" cy="488476"/>
      </dsp:txXfrm>
    </dsp:sp>
    <dsp:sp modelId="{E39E752C-9283-4B28-848B-BCA256163B51}">
      <dsp:nvSpPr>
        <dsp:cNvPr id="0" name=""/>
        <dsp:cNvSpPr/>
      </dsp:nvSpPr>
      <dsp:spPr>
        <a:xfrm>
          <a:off x="4900822" y="2945967"/>
          <a:ext cx="1018185" cy="5752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日本語概論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 </a:t>
          </a:r>
          <a:r>
            <a:rPr lang="zh-TW" altLang="en-US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隔年對開</a:t>
          </a:r>
          <a:endParaRPr lang="en-US" altLang="zh-TW" sz="1100" kern="12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900822" y="2945967"/>
        <a:ext cx="1018185" cy="575261"/>
      </dsp:txXfrm>
    </dsp:sp>
    <dsp:sp modelId="{84FF69BB-89F3-4C2E-83E5-802A2707EBDB}">
      <dsp:nvSpPr>
        <dsp:cNvPr id="0" name=""/>
        <dsp:cNvSpPr/>
      </dsp:nvSpPr>
      <dsp:spPr>
        <a:xfrm>
          <a:off x="6592031" y="992565"/>
          <a:ext cx="933851" cy="3702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四年級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592031" y="992565"/>
        <a:ext cx="933851" cy="370225"/>
      </dsp:txXfrm>
    </dsp:sp>
    <dsp:sp modelId="{A7E10300-1750-4A5E-B484-C03825E4B1A2}">
      <dsp:nvSpPr>
        <dsp:cNvPr id="0" name=""/>
        <dsp:cNvSpPr/>
      </dsp:nvSpPr>
      <dsp:spPr>
        <a:xfrm>
          <a:off x="6049635" y="1415507"/>
          <a:ext cx="864422" cy="526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系必修課程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學分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49635" y="1415507"/>
        <a:ext cx="864422" cy="526819"/>
      </dsp:txXfrm>
    </dsp:sp>
    <dsp:sp modelId="{A2FBDE44-C4CE-436C-8673-B4067CD544F3}">
      <dsp:nvSpPr>
        <dsp:cNvPr id="0" name=""/>
        <dsp:cNvSpPr/>
      </dsp:nvSpPr>
      <dsp:spPr>
        <a:xfrm>
          <a:off x="6265740" y="1995043"/>
          <a:ext cx="865248" cy="5749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日語會話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四</a:t>
          </a: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6265740" y="1995043"/>
        <a:ext cx="865248" cy="574913"/>
      </dsp:txXfrm>
    </dsp:sp>
    <dsp:sp modelId="{466EEDB4-EBF3-4925-BA44-404737124F24}">
      <dsp:nvSpPr>
        <dsp:cNvPr id="0" name=""/>
        <dsp:cNvSpPr/>
      </dsp:nvSpPr>
      <dsp:spPr>
        <a:xfrm>
          <a:off x="6265740" y="2622674"/>
          <a:ext cx="758291" cy="489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日本應用文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(2/0)</a:t>
          </a:r>
        </a:p>
      </dsp:txBody>
      <dsp:txXfrm>
        <a:off x="6265740" y="2622674"/>
        <a:ext cx="758291" cy="489459"/>
      </dsp:txXfrm>
    </dsp:sp>
    <dsp:sp modelId="{607178DA-E516-435D-BBEC-049C87553077}">
      <dsp:nvSpPr>
        <dsp:cNvPr id="0" name=""/>
        <dsp:cNvSpPr/>
      </dsp:nvSpPr>
      <dsp:spPr>
        <a:xfrm>
          <a:off x="6265740" y="3164850"/>
          <a:ext cx="773263" cy="447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商用日文習作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</a:p>
      </dsp:txBody>
      <dsp:txXfrm>
        <a:off x="6265740" y="3164850"/>
        <a:ext cx="773263" cy="447579"/>
      </dsp:txXfrm>
    </dsp:sp>
    <dsp:sp modelId="{506D8796-516A-48AD-AA91-8233DF26F28D}">
      <dsp:nvSpPr>
        <dsp:cNvPr id="0" name=""/>
        <dsp:cNvSpPr/>
      </dsp:nvSpPr>
      <dsp:spPr>
        <a:xfrm>
          <a:off x="6265740" y="3665146"/>
          <a:ext cx="971144" cy="5622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畢業專題寫作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與指導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(1/1)</a:t>
          </a:r>
        </a:p>
      </dsp:txBody>
      <dsp:txXfrm>
        <a:off x="6265740" y="3665146"/>
        <a:ext cx="971144" cy="562203"/>
      </dsp:txXfrm>
    </dsp:sp>
    <dsp:sp modelId="{27417DD3-E750-4EB8-8997-75DC1C4B2B13}">
      <dsp:nvSpPr>
        <dsp:cNvPr id="0" name=""/>
        <dsp:cNvSpPr/>
      </dsp:nvSpPr>
      <dsp:spPr>
        <a:xfrm>
          <a:off x="7030043" y="1415507"/>
          <a:ext cx="1038235" cy="3511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系選修課程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030043" y="1415507"/>
        <a:ext cx="1038235" cy="351159"/>
      </dsp:txXfrm>
    </dsp:sp>
    <dsp:sp modelId="{CD2BEF11-CE1C-453B-BC0D-7A586ECBF60E}">
      <dsp:nvSpPr>
        <dsp:cNvPr id="0" name=""/>
        <dsp:cNvSpPr/>
      </dsp:nvSpPr>
      <dsp:spPr>
        <a:xfrm>
          <a:off x="7289602" y="1819383"/>
          <a:ext cx="1167657" cy="4732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日語修辭學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7289602" y="1819383"/>
        <a:ext cx="1167657" cy="473291"/>
      </dsp:txXfrm>
    </dsp:sp>
    <dsp:sp modelId="{D89D08EC-46EC-4110-B202-E7ED82EC0F4D}">
      <dsp:nvSpPr>
        <dsp:cNvPr id="0" name=""/>
        <dsp:cNvSpPr/>
      </dsp:nvSpPr>
      <dsp:spPr>
        <a:xfrm>
          <a:off x="7276101" y="2323504"/>
          <a:ext cx="1234236" cy="4720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日本文學史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7276101" y="2323504"/>
        <a:ext cx="1234236" cy="472025"/>
      </dsp:txXfrm>
    </dsp:sp>
    <dsp:sp modelId="{35E308AF-DE07-4A2A-ABA4-51005ADC6A4F}">
      <dsp:nvSpPr>
        <dsp:cNvPr id="0" name=""/>
        <dsp:cNvSpPr/>
      </dsp:nvSpPr>
      <dsp:spPr>
        <a:xfrm>
          <a:off x="7289602" y="2870134"/>
          <a:ext cx="1176607" cy="5806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日本名著選讀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7289602" y="2870134"/>
        <a:ext cx="1176607" cy="580647"/>
      </dsp:txXfrm>
    </dsp:sp>
    <dsp:sp modelId="{175A37AC-FC73-4821-AA6C-2DF090BB5A39}">
      <dsp:nvSpPr>
        <dsp:cNvPr id="0" name=""/>
        <dsp:cNvSpPr/>
      </dsp:nvSpPr>
      <dsp:spPr>
        <a:xfrm>
          <a:off x="7289602" y="3503498"/>
          <a:ext cx="1409617" cy="498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日本政治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7289602" y="3503498"/>
        <a:ext cx="1409617" cy="498893"/>
      </dsp:txXfrm>
    </dsp:sp>
    <dsp:sp modelId="{1ED414AE-8255-4408-9DA4-CFFA34165D60}">
      <dsp:nvSpPr>
        <dsp:cNvPr id="0" name=""/>
        <dsp:cNvSpPr/>
      </dsp:nvSpPr>
      <dsp:spPr>
        <a:xfrm>
          <a:off x="7289602" y="4055108"/>
          <a:ext cx="1370901" cy="5437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日本文化思想史概論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7289602" y="4055108"/>
        <a:ext cx="1370901" cy="543713"/>
      </dsp:txXfrm>
    </dsp:sp>
    <dsp:sp modelId="{A5D1E252-150E-49A3-973B-F102499B9DA4}">
      <dsp:nvSpPr>
        <dsp:cNvPr id="0" name=""/>
        <dsp:cNvSpPr/>
      </dsp:nvSpPr>
      <dsp:spPr>
        <a:xfrm>
          <a:off x="7289602" y="4651539"/>
          <a:ext cx="1386008" cy="4800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日本企業概論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</a:p>
      </dsp:txBody>
      <dsp:txXfrm>
        <a:off x="7289602" y="4651539"/>
        <a:ext cx="1386008" cy="480039"/>
      </dsp:txXfrm>
    </dsp:sp>
    <dsp:sp modelId="{7A332EA9-5D5C-4D3A-89AC-64F9FABC5C9F}">
      <dsp:nvSpPr>
        <dsp:cNvPr id="0" name=""/>
        <dsp:cNvSpPr/>
      </dsp:nvSpPr>
      <dsp:spPr>
        <a:xfrm>
          <a:off x="7289602" y="5184295"/>
          <a:ext cx="1288346" cy="5275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日語學研究法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(2/2)</a:t>
          </a:r>
          <a:r>
            <a:rPr lang="zh-TW" altLang="en-US" sz="11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隔年對開</a:t>
          </a:r>
          <a:endParaRPr lang="en-US" altLang="zh-TW" sz="1100" kern="12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289602" y="5184295"/>
        <a:ext cx="1288346" cy="527556"/>
      </dsp:txXfrm>
    </dsp:sp>
    <dsp:sp modelId="{A90FD2DA-943C-4007-BDCE-A7AC8D1A74A9}">
      <dsp:nvSpPr>
        <dsp:cNvPr id="0" name=""/>
        <dsp:cNvSpPr/>
      </dsp:nvSpPr>
      <dsp:spPr>
        <a:xfrm>
          <a:off x="7289602" y="5764568"/>
          <a:ext cx="963098" cy="4389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商用日文</a:t>
          </a: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(0/2)</a:t>
          </a:r>
        </a:p>
      </dsp:txBody>
      <dsp:txXfrm>
        <a:off x="7289602" y="5764568"/>
        <a:ext cx="963098" cy="438956"/>
      </dsp:txXfrm>
    </dsp:sp>
    <dsp:sp modelId="{FC507063-5D9B-47DB-85C4-FC7ED2D00F57}">
      <dsp:nvSpPr>
        <dsp:cNvPr id="0" name=""/>
        <dsp:cNvSpPr/>
      </dsp:nvSpPr>
      <dsp:spPr>
        <a:xfrm>
          <a:off x="7289602" y="6256241"/>
          <a:ext cx="1639129" cy="53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日語口語表達與溝通技巧</a:t>
          </a:r>
          <a:endParaRPr lang="en-US" altLang="zh-TW" sz="11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(2/0)</a:t>
          </a:r>
        </a:p>
      </dsp:txBody>
      <dsp:txXfrm>
        <a:off x="7289602" y="6256241"/>
        <a:ext cx="1639129" cy="5323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330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122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598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000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203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953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991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358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65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158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647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67D93-703B-4DB2-9825-5A27988BEA04}" type="datetimeFigureOut">
              <a:rPr lang="zh-TW" altLang="en-US" smtClean="0"/>
              <a:t>2017/4/26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13CE7-468F-47CE-AD39-FCCAD49F5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298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資料庫圖表 19"/>
          <p:cNvGraphicFramePr/>
          <p:nvPr>
            <p:extLst>
              <p:ext uri="{D42A27DB-BD31-4B8C-83A1-F6EECF244321}">
                <p14:modId xmlns:p14="http://schemas.microsoft.com/office/powerpoint/2010/main" val="189907714"/>
              </p:ext>
            </p:extLst>
          </p:nvPr>
        </p:nvGraphicFramePr>
        <p:xfrm>
          <a:off x="323528" y="332656"/>
          <a:ext cx="842493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文字方塊 20"/>
          <p:cNvSpPr txBox="1"/>
          <p:nvPr/>
        </p:nvSpPr>
        <p:spPr>
          <a:xfrm>
            <a:off x="4175448" y="4941168"/>
            <a:ext cx="496855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1400" b="1" dirty="0" smtClean="0"/>
              <a:t>畢業學分</a:t>
            </a:r>
            <a:r>
              <a:rPr lang="en-US" altLang="zh-TW" sz="1400" b="1" dirty="0" smtClean="0"/>
              <a:t>:138</a:t>
            </a:r>
            <a:r>
              <a:rPr lang="zh-TW" altLang="en-US" sz="1400" b="1" dirty="0" smtClean="0"/>
              <a:t> 學分</a:t>
            </a:r>
            <a:endParaRPr lang="en-US" altLang="zh-TW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1400" b="1" dirty="0" smtClean="0"/>
              <a:t>必修</a:t>
            </a:r>
            <a:r>
              <a:rPr lang="en-US" altLang="zh-TW" sz="1400" b="1" dirty="0" smtClean="0"/>
              <a:t>:93</a:t>
            </a:r>
            <a:r>
              <a:rPr lang="zh-TW" altLang="en-US" sz="1400" b="1" dirty="0" smtClean="0"/>
              <a:t>學分</a:t>
            </a:r>
            <a:r>
              <a:rPr lang="en-US" altLang="zh-TW" sz="1400" b="1" dirty="0" smtClean="0"/>
              <a:t>(</a:t>
            </a:r>
            <a:r>
              <a:rPr lang="zh-TW" altLang="en-US" sz="1400" b="1" dirty="0" smtClean="0"/>
              <a:t>含核心通識</a:t>
            </a:r>
            <a:r>
              <a:rPr lang="en-US" altLang="zh-TW" sz="1400" b="1" dirty="0" smtClean="0"/>
              <a:t>31</a:t>
            </a:r>
            <a:r>
              <a:rPr lang="zh-TW" altLang="en-US" sz="1400" b="1" dirty="0" smtClean="0"/>
              <a:t>學分</a:t>
            </a:r>
            <a:r>
              <a:rPr lang="en-US" altLang="zh-TW" sz="1400" b="1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1400" b="1" dirty="0"/>
              <a:t>系</a:t>
            </a:r>
            <a:r>
              <a:rPr lang="zh-TW" altLang="en-US" sz="1400" b="1" dirty="0" smtClean="0"/>
              <a:t>選修</a:t>
            </a:r>
            <a:r>
              <a:rPr lang="en-US" altLang="zh-TW" sz="1400" b="1" dirty="0" smtClean="0"/>
              <a:t>:20</a:t>
            </a:r>
            <a:r>
              <a:rPr lang="zh-TW" altLang="en-US" sz="1400" b="1" dirty="0" smtClean="0"/>
              <a:t>學分</a:t>
            </a:r>
            <a:endParaRPr lang="en-US" altLang="zh-TW" sz="14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1400" b="1" dirty="0" smtClean="0"/>
              <a:t>系外自由選修</a:t>
            </a:r>
            <a:r>
              <a:rPr lang="en-US" altLang="zh-TW" sz="1400" b="1" dirty="0" smtClean="0"/>
              <a:t>:25</a:t>
            </a:r>
            <a:r>
              <a:rPr lang="zh-TW" altLang="en-US" sz="1400" b="1" dirty="0" smtClean="0"/>
              <a:t>學分</a:t>
            </a:r>
            <a:endParaRPr lang="en-US" altLang="zh-TW" sz="14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b="1" dirty="0"/>
              <a:t>擋</a:t>
            </a:r>
            <a:r>
              <a:rPr lang="zh-TW" altLang="en-US" sz="1400" b="1" dirty="0" smtClean="0"/>
              <a:t>修</a:t>
            </a:r>
            <a:r>
              <a:rPr lang="en-US" altLang="zh-TW" sz="1400" b="1" dirty="0" smtClean="0">
                <a:sym typeface="Wingdings" panose="05000000000000000000" pitchFamily="2" charset="2"/>
              </a:rPr>
              <a:t>:</a:t>
            </a:r>
            <a:r>
              <a:rPr lang="zh-TW" altLang="en-US" sz="1400" b="1" dirty="0" smtClean="0">
                <a:sym typeface="Wingdings" panose="05000000000000000000" pitchFamily="2" charset="2"/>
              </a:rPr>
              <a:t> </a:t>
            </a:r>
            <a:r>
              <a:rPr lang="en-US" altLang="zh-TW" sz="1400" b="1" dirty="0" smtClean="0">
                <a:sym typeface="Wingdings" panose="05000000000000000000" pitchFamily="2" charset="2"/>
              </a:rPr>
              <a:t>(1)</a:t>
            </a:r>
            <a:r>
              <a:rPr lang="zh-TW" altLang="en-US" sz="1400" b="1" dirty="0" smtClean="0">
                <a:sym typeface="Wingdings" panose="05000000000000000000" pitchFamily="2" charset="2"/>
              </a:rPr>
              <a:t>必修</a:t>
            </a:r>
            <a:r>
              <a:rPr lang="zh-TW" altLang="en-US" sz="1400" b="1" dirty="0" smtClean="0"/>
              <a:t>課程未達</a:t>
            </a:r>
            <a:r>
              <a:rPr lang="en-US" altLang="zh-TW" sz="1400" b="1" dirty="0" smtClean="0"/>
              <a:t>50</a:t>
            </a:r>
            <a:r>
              <a:rPr lang="zh-TW" altLang="en-US" sz="1400" b="1" dirty="0" smtClean="0"/>
              <a:t>分擋修下學期</a:t>
            </a:r>
            <a:r>
              <a:rPr lang="en-US" altLang="zh-TW" sz="1400" b="1" dirty="0" smtClean="0"/>
              <a:t>(</a:t>
            </a:r>
            <a:r>
              <a:rPr lang="zh-TW" altLang="en-US" sz="1400" b="1" dirty="0" smtClean="0"/>
              <a:t>紫色</a:t>
            </a:r>
            <a:r>
              <a:rPr lang="en-US" altLang="zh-TW" sz="1400" b="1" dirty="0" smtClean="0"/>
              <a:t>)</a:t>
            </a:r>
          </a:p>
          <a:p>
            <a:r>
              <a:rPr lang="zh-TW" altLang="en-US" sz="1400" b="1" dirty="0"/>
              <a:t> </a:t>
            </a:r>
            <a:r>
              <a:rPr lang="zh-TW" altLang="en-US" sz="1400" b="1" dirty="0" smtClean="0"/>
              <a:t>                 </a:t>
            </a:r>
            <a:r>
              <a:rPr lang="en-US" altLang="zh-TW" sz="1400" b="1" dirty="0" smtClean="0"/>
              <a:t>(2)</a:t>
            </a:r>
            <a:r>
              <a:rPr lang="zh-TW" altLang="en-US" sz="1400" b="1" dirty="0" smtClean="0"/>
              <a:t> 英作文</a:t>
            </a:r>
            <a:r>
              <a:rPr lang="en-US" altLang="zh-TW" sz="1400" b="1" dirty="0" smtClean="0"/>
              <a:t>(</a:t>
            </a:r>
            <a:r>
              <a:rPr lang="zh-TW" altLang="en-US" sz="1400" b="1" dirty="0" smtClean="0"/>
              <a:t>紅</a:t>
            </a:r>
            <a:r>
              <a:rPr lang="en-US" altLang="zh-TW" sz="1400" b="1" dirty="0" smtClean="0"/>
              <a:t>)</a:t>
            </a:r>
            <a:r>
              <a:rPr lang="zh-TW" altLang="en-US" sz="1400" b="1" dirty="0" smtClean="0"/>
              <a:t>、會話</a:t>
            </a:r>
            <a:r>
              <a:rPr lang="en-US" altLang="zh-TW" sz="1400" b="1" dirty="0" smtClean="0"/>
              <a:t>(</a:t>
            </a:r>
            <a:r>
              <a:rPr lang="zh-TW" altLang="en-US" sz="1400" b="1" dirty="0" smtClean="0"/>
              <a:t>綠</a:t>
            </a:r>
            <a:r>
              <a:rPr lang="en-US" altLang="zh-TW" sz="1400" b="1" dirty="0" smtClean="0"/>
              <a:t>)</a:t>
            </a:r>
            <a:r>
              <a:rPr lang="zh-TW" altLang="en-US" sz="1400" b="1" dirty="0" smtClean="0"/>
              <a:t>、英國文學</a:t>
            </a:r>
            <a:r>
              <a:rPr lang="en-US" altLang="zh-TW" sz="1400" b="1" dirty="0" smtClean="0"/>
              <a:t>(</a:t>
            </a:r>
            <a:r>
              <a:rPr lang="zh-TW" altLang="en-US" sz="1400" b="1" dirty="0" smtClean="0"/>
              <a:t>藍</a:t>
            </a:r>
            <a:r>
              <a:rPr lang="en-US" altLang="zh-TW" sz="1400" b="1" dirty="0" smtClean="0"/>
              <a:t>)(</a:t>
            </a:r>
            <a:r>
              <a:rPr lang="zh-TW" altLang="en-US" sz="1400" b="1" dirty="0" smtClean="0"/>
              <a:t>一擋二檔三</a:t>
            </a:r>
            <a:r>
              <a:rPr lang="en-US" altLang="zh-TW" sz="1400" b="1" dirty="0" smtClean="0"/>
              <a:t>)</a:t>
            </a:r>
          </a:p>
          <a:p>
            <a:r>
              <a:rPr lang="zh-TW" altLang="en-US" sz="1400" b="1" dirty="0" smtClean="0"/>
              <a:t>                  </a:t>
            </a:r>
            <a:r>
              <a:rPr lang="en-US" altLang="zh-TW" sz="1400" b="1" dirty="0" smtClean="0"/>
              <a:t>(</a:t>
            </a:r>
            <a:r>
              <a:rPr lang="zh-TW" altLang="en-US" sz="1400" b="1" dirty="0" smtClean="0"/>
              <a:t>*例</a:t>
            </a:r>
            <a:r>
              <a:rPr lang="en-US" altLang="zh-TW" sz="1400" b="1" dirty="0" smtClean="0"/>
              <a:t>:</a:t>
            </a:r>
            <a:r>
              <a:rPr lang="zh-TW" altLang="en-US" sz="1400" b="1" dirty="0" smtClean="0"/>
              <a:t>作文一沒過 二、三皆不能修</a:t>
            </a:r>
            <a:r>
              <a:rPr lang="en-US" altLang="zh-TW" sz="1400" b="1" dirty="0" smtClean="0"/>
              <a:t> </a:t>
            </a:r>
            <a:r>
              <a:rPr lang="en-US" altLang="zh-TW" sz="1400" b="1" dirty="0"/>
              <a:t>)</a:t>
            </a:r>
            <a:r>
              <a:rPr lang="zh-TW" altLang="en-US" sz="1400" b="1" dirty="0" smtClean="0"/>
              <a:t> </a:t>
            </a:r>
            <a:endParaRPr lang="en-US" altLang="zh-TW" sz="1400" b="1" dirty="0" smtClean="0"/>
          </a:p>
          <a:p>
            <a:r>
              <a:rPr lang="en-US" altLang="zh-TW" sz="1400" b="1" dirty="0"/>
              <a:t>	</a:t>
            </a:r>
            <a:endParaRPr lang="en-US" altLang="zh-TW" sz="1400" b="1" dirty="0" smtClean="0"/>
          </a:p>
          <a:p>
            <a:endParaRPr lang="en-US" altLang="zh-TW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567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189270340"/>
              </p:ext>
            </p:extLst>
          </p:nvPr>
        </p:nvGraphicFramePr>
        <p:xfrm>
          <a:off x="7243" y="0"/>
          <a:ext cx="8928992" cy="7173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51520" y="4869160"/>
            <a:ext cx="68407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1600" dirty="0" smtClean="0"/>
              <a:t>畢業學分</a:t>
            </a:r>
            <a:r>
              <a:rPr lang="en-US" altLang="zh-TW" sz="1600" dirty="0" smtClean="0"/>
              <a:t>:142</a:t>
            </a:r>
            <a:r>
              <a:rPr lang="zh-TW" altLang="en-US" sz="1600" dirty="0" smtClean="0"/>
              <a:t>學分</a:t>
            </a:r>
            <a:endParaRPr lang="en-US" altLang="zh-TW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1600" dirty="0" smtClean="0"/>
              <a:t>必修</a:t>
            </a:r>
            <a:r>
              <a:rPr lang="en-US" altLang="zh-TW" sz="1600" dirty="0" smtClean="0"/>
              <a:t>:105</a:t>
            </a:r>
            <a:r>
              <a:rPr lang="zh-TW" altLang="en-US" sz="1600" dirty="0" smtClean="0"/>
              <a:t>學分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含核心通識</a:t>
            </a:r>
            <a:r>
              <a:rPr lang="en-US" altLang="zh-TW" sz="1600" dirty="0" smtClean="0"/>
              <a:t>31</a:t>
            </a:r>
            <a:r>
              <a:rPr lang="zh-TW" altLang="en-US" sz="1600" dirty="0" smtClean="0"/>
              <a:t>學分</a:t>
            </a:r>
            <a:r>
              <a:rPr lang="en-US" altLang="zh-TW" sz="1600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1600" dirty="0"/>
              <a:t>系</a:t>
            </a:r>
            <a:r>
              <a:rPr lang="zh-TW" altLang="en-US" sz="1600" dirty="0" smtClean="0"/>
              <a:t>選修</a:t>
            </a:r>
            <a:r>
              <a:rPr lang="en-US" altLang="zh-TW" sz="1600" dirty="0" smtClean="0"/>
              <a:t>:20</a:t>
            </a:r>
            <a:r>
              <a:rPr lang="zh-TW" altLang="en-US" sz="1600" dirty="0" smtClean="0"/>
              <a:t>學分</a:t>
            </a:r>
            <a:endParaRPr lang="en-US" altLang="zh-TW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1600" dirty="0"/>
              <a:t>系</a:t>
            </a:r>
            <a:r>
              <a:rPr lang="zh-TW" altLang="en-US" sz="1600" dirty="0" smtClean="0"/>
              <a:t>外自由選修</a:t>
            </a:r>
            <a:r>
              <a:rPr lang="en-US" altLang="zh-TW" sz="1600" dirty="0" smtClean="0"/>
              <a:t>:17</a:t>
            </a:r>
            <a:r>
              <a:rPr lang="zh-TW" altLang="en-US" sz="1600" dirty="0" smtClean="0"/>
              <a:t>學分</a:t>
            </a:r>
            <a:endParaRPr lang="en-US" altLang="zh-TW" sz="16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600" dirty="0"/>
              <a:t>擋</a:t>
            </a:r>
            <a:r>
              <a:rPr lang="zh-TW" altLang="en-US" sz="1600" dirty="0" smtClean="0"/>
              <a:t>修</a:t>
            </a:r>
            <a:r>
              <a:rPr lang="en-US" altLang="zh-TW" sz="1600" dirty="0" smtClean="0"/>
              <a:t>: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(1)</a:t>
            </a:r>
            <a:r>
              <a:rPr lang="zh-TW" altLang="en-US" sz="1600" dirty="0" smtClean="0"/>
              <a:t>必修課程不及格擋修下學期</a:t>
            </a:r>
            <a:endParaRPr lang="en-US" altLang="zh-TW" sz="1600" dirty="0" smtClean="0"/>
          </a:p>
          <a:p>
            <a:r>
              <a:rPr lang="zh-TW" altLang="en-US" sz="1600" dirty="0"/>
              <a:t> </a:t>
            </a:r>
            <a:r>
              <a:rPr lang="zh-TW" altLang="en-US" sz="1600" dirty="0" smtClean="0"/>
              <a:t>                </a:t>
            </a:r>
            <a:r>
              <a:rPr lang="en-US" altLang="zh-TW" sz="1600" dirty="0" smtClean="0"/>
              <a:t>(2)</a:t>
            </a:r>
            <a:r>
              <a:rPr lang="zh-TW" altLang="en-US" sz="1600" dirty="0" smtClean="0"/>
              <a:t>系列課程</a:t>
            </a:r>
            <a:r>
              <a:rPr lang="en-US" altLang="zh-TW" sz="1600" dirty="0" smtClean="0"/>
              <a:t>:</a:t>
            </a:r>
            <a:r>
              <a:rPr lang="zh-TW" altLang="en-US" sz="1600" dirty="0" smtClean="0"/>
              <a:t>語練</a:t>
            </a:r>
            <a:r>
              <a:rPr lang="en-US" altLang="zh-TW" sz="1600" dirty="0" smtClean="0"/>
              <a:t>(</a:t>
            </a:r>
            <a:r>
              <a:rPr lang="zh-TW" altLang="en-US" sz="1600" dirty="0"/>
              <a:t>紅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、會話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紫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、讀本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綠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、語法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綠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、高級日文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綠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、習作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藍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  依序擋修</a:t>
            </a:r>
            <a:endParaRPr lang="en-US" altLang="zh-TW" sz="1600" dirty="0" smtClean="0"/>
          </a:p>
          <a:p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4302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674</Words>
  <Application>Microsoft Office PowerPoint</Application>
  <PresentationFormat>如螢幕大小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Wingdings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36</cp:revision>
  <cp:lastPrinted>2017-03-29T09:20:24Z</cp:lastPrinted>
  <dcterms:created xsi:type="dcterms:W3CDTF">2016-03-24T08:57:53Z</dcterms:created>
  <dcterms:modified xsi:type="dcterms:W3CDTF">2017-04-26T09:03:01Z</dcterms:modified>
</cp:coreProperties>
</file>